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Lato"/>
      <p:regular r:id="rId26"/>
      <p:bold r:id="rId27"/>
      <p:italic r:id="rId28"/>
      <p:boldItalic r:id="rId29"/>
    </p:embeddedFont>
    <p:embeddedFont>
      <p:font typeface="Sora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slide" Target="slides/slide20.xml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ra-bold.fntdata"/><Relationship Id="rId30" Type="http://schemas.openxmlformats.org/officeDocument/2006/relationships/font" Target="fonts/Sor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1bf8d60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d1bf8d60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1952b237a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1952b237a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1952b237a8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1952b237a8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1952b237a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1952b237a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1952b237a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1952b237a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1952b237a8_2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1952b237a8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19111c714a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19111c714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1952b237a8_2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1952b237a8_2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1952b237a8_2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1952b237a8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1952b237a8_2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1952b237a8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1952b237a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1952b237a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1bf8d60a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1bf8d60a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1952b237a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1952b237a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0f41e192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0f41e192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1952b237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1952b237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bd8d46d3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1bd8d46d3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952b237a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1952b237a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1952b237a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1952b237a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1952b237a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1952b237a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1952b237a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1952b237a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157700" y="1061225"/>
            <a:ext cx="42600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157700" y="2997200"/>
            <a:ext cx="4260000" cy="365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13" name="Google Shape;13;p2"/>
              <p:cNvCxnSpPr/>
              <p:nvPr/>
            </p:nvCxnSpPr>
            <p:spPr>
              <a:xfrm flipH="1" rot="5400000">
                <a:off x="-1093800" y="3815900"/>
                <a:ext cx="3045000" cy="3318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flipH="1" rot="5400000">
                <a:off x="-1327875" y="4449875"/>
                <a:ext cx="3325500" cy="317400"/>
              </a:xfrm>
              <a:prstGeom prst="bentConnector3">
                <a:avLst>
                  <a:gd fmla="val 64575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5" name="Google Shape;15;p2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16" name="Google Shape;16;p2"/>
              <p:cNvCxnSpPr/>
              <p:nvPr/>
            </p:nvCxnSpPr>
            <p:spPr>
              <a:xfrm flipH="1" rot="10800000">
                <a:off x="-709225" y="4185350"/>
                <a:ext cx="7895400" cy="1147500"/>
              </a:xfrm>
              <a:prstGeom prst="bentConnector3">
                <a:avLst>
                  <a:gd fmla="val 71221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 rot="10800000">
                <a:off x="2953025" y="4367125"/>
                <a:ext cx="3567000" cy="1794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8" name="Google Shape;18;p2"/>
            <p:cNvGrpSpPr/>
            <p:nvPr/>
          </p:nvGrpSpPr>
          <p:grpSpPr>
            <a:xfrm>
              <a:off x="8417700" y="2020450"/>
              <a:ext cx="1277000" cy="2568900"/>
              <a:chOff x="8417700" y="2020450"/>
              <a:chExt cx="1277000" cy="2568900"/>
            </a:xfrm>
          </p:grpSpPr>
          <p:cxnSp>
            <p:nvCxnSpPr>
              <p:cNvPr id="19" name="Google Shape;19;p2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fmla="val 4494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8417700" y="3180050"/>
                <a:ext cx="359700" cy="1051800"/>
              </a:xfrm>
              <a:prstGeom prst="bentConnector2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22" name="Google Shape;22;p2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23" name="Google Shape;23;p2"/>
            <p:cNvSpPr/>
            <p:nvPr/>
          </p:nvSpPr>
          <p:spPr>
            <a:xfrm>
              <a:off x="84278" y="2240873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77403" y="4814673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>
            <p:ph hasCustomPrompt="1" type="title"/>
          </p:nvPr>
        </p:nvSpPr>
        <p:spPr>
          <a:xfrm>
            <a:off x="1284000" y="1555613"/>
            <a:ext cx="6576000" cy="1360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/>
          <p:nvPr>
            <p:ph idx="1" type="subTitle"/>
          </p:nvPr>
        </p:nvSpPr>
        <p:spPr>
          <a:xfrm>
            <a:off x="1284000" y="3090788"/>
            <a:ext cx="6576000" cy="365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0" name="Google Shape;100;p11"/>
          <p:cNvGrpSpPr/>
          <p:nvPr/>
        </p:nvGrpSpPr>
        <p:grpSpPr>
          <a:xfrm>
            <a:off x="-135425" y="-190387"/>
            <a:ext cx="9421725" cy="5232813"/>
            <a:chOff x="-135425" y="-190387"/>
            <a:chExt cx="9421725" cy="5232813"/>
          </a:xfrm>
        </p:grpSpPr>
        <p:cxnSp>
          <p:nvCxnSpPr>
            <p:cNvPr id="101" name="Google Shape;101;p11"/>
            <p:cNvCxnSpPr/>
            <p:nvPr/>
          </p:nvCxnSpPr>
          <p:spPr>
            <a:xfrm flipH="1" rot="-5400000">
              <a:off x="-380550" y="571163"/>
              <a:ext cx="2426100" cy="903000"/>
            </a:xfrm>
            <a:prstGeom prst="bentConnector2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02" name="Google Shape;102;p11"/>
            <p:cNvCxnSpPr/>
            <p:nvPr/>
          </p:nvCxnSpPr>
          <p:spPr>
            <a:xfrm flipH="1" rot="-5400000">
              <a:off x="-924000" y="1419413"/>
              <a:ext cx="3439500" cy="5247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03" name="Google Shape;103;p11"/>
            <p:cNvCxnSpPr/>
            <p:nvPr/>
          </p:nvCxnSpPr>
          <p:spPr>
            <a:xfrm rot="5400000">
              <a:off x="7914850" y="2156275"/>
              <a:ext cx="1491900" cy="12510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04" name="Google Shape;104;p11"/>
            <p:cNvCxnSpPr/>
            <p:nvPr/>
          </p:nvCxnSpPr>
          <p:spPr>
            <a:xfrm>
              <a:off x="-123950" y="4755625"/>
              <a:ext cx="9146400" cy="286800"/>
            </a:xfrm>
            <a:prstGeom prst="bentConnector3">
              <a:avLst>
                <a:gd fmla="val 51191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05" name="Google Shape;105;p11"/>
            <p:cNvCxnSpPr/>
            <p:nvPr/>
          </p:nvCxnSpPr>
          <p:spPr>
            <a:xfrm flipH="1" rot="10800000">
              <a:off x="-135425" y="4399725"/>
              <a:ext cx="8882400" cy="252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106" name="Google Shape;106;p11"/>
          <p:cNvGrpSpPr/>
          <p:nvPr/>
        </p:nvGrpSpPr>
        <p:grpSpPr>
          <a:xfrm rot="-5400000">
            <a:off x="8438575" y="4204225"/>
            <a:ext cx="882599" cy="403555"/>
            <a:chOff x="7884075" y="238975"/>
            <a:chExt cx="882599" cy="403555"/>
          </a:xfrm>
        </p:grpSpPr>
        <p:sp>
          <p:nvSpPr>
            <p:cNvPr id="107" name="Google Shape;107;p11"/>
            <p:cNvSpPr/>
            <p:nvPr/>
          </p:nvSpPr>
          <p:spPr>
            <a:xfrm>
              <a:off x="8255437" y="436475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7884075" y="238975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8626800" y="378850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1" type="subTitle"/>
          </p:nvPr>
        </p:nvSpPr>
        <p:spPr>
          <a:xfrm>
            <a:off x="2917223" y="1661100"/>
            <a:ext cx="42405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2" type="subTitle"/>
          </p:nvPr>
        </p:nvSpPr>
        <p:spPr>
          <a:xfrm>
            <a:off x="2917223" y="2479450"/>
            <a:ext cx="42405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3" type="subTitle"/>
          </p:nvPr>
        </p:nvSpPr>
        <p:spPr>
          <a:xfrm>
            <a:off x="2917223" y="3297775"/>
            <a:ext cx="42405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4" type="subTitle"/>
          </p:nvPr>
        </p:nvSpPr>
        <p:spPr>
          <a:xfrm>
            <a:off x="2917223" y="4116100"/>
            <a:ext cx="42405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hasCustomPrompt="1" idx="5" type="title"/>
          </p:nvPr>
        </p:nvSpPr>
        <p:spPr>
          <a:xfrm>
            <a:off x="1986273" y="1401350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/>
          <p:nvPr>
            <p:ph hasCustomPrompt="1" idx="6" type="title"/>
          </p:nvPr>
        </p:nvSpPr>
        <p:spPr>
          <a:xfrm>
            <a:off x="1986273" y="3037983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hasCustomPrompt="1" idx="7" type="title"/>
          </p:nvPr>
        </p:nvSpPr>
        <p:spPr>
          <a:xfrm>
            <a:off x="1986273" y="2219667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/>
          <p:nvPr>
            <p:ph hasCustomPrompt="1" idx="8" type="title"/>
          </p:nvPr>
        </p:nvSpPr>
        <p:spPr>
          <a:xfrm>
            <a:off x="1986273" y="3856300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/>
          <p:nvPr>
            <p:ph idx="9" type="subTitle"/>
          </p:nvPr>
        </p:nvSpPr>
        <p:spPr>
          <a:xfrm>
            <a:off x="2917223" y="1401350"/>
            <a:ext cx="42405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2" name="Google Shape;122;p13"/>
          <p:cNvSpPr txBox="1"/>
          <p:nvPr>
            <p:ph idx="13" type="subTitle"/>
          </p:nvPr>
        </p:nvSpPr>
        <p:spPr>
          <a:xfrm>
            <a:off x="2917227" y="2219700"/>
            <a:ext cx="42405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idx="14" type="subTitle"/>
          </p:nvPr>
        </p:nvSpPr>
        <p:spPr>
          <a:xfrm>
            <a:off x="2917223" y="3037976"/>
            <a:ext cx="42405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4" name="Google Shape;124;p13"/>
          <p:cNvSpPr txBox="1"/>
          <p:nvPr>
            <p:ph idx="15" type="subTitle"/>
          </p:nvPr>
        </p:nvSpPr>
        <p:spPr>
          <a:xfrm>
            <a:off x="2917227" y="3856301"/>
            <a:ext cx="42405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25" name="Google Shape;125;p13"/>
          <p:cNvGrpSpPr/>
          <p:nvPr/>
        </p:nvGrpSpPr>
        <p:grpSpPr>
          <a:xfrm>
            <a:off x="8113600" y="227500"/>
            <a:ext cx="882599" cy="403555"/>
            <a:chOff x="7884075" y="238975"/>
            <a:chExt cx="882599" cy="403555"/>
          </a:xfrm>
        </p:grpSpPr>
        <p:sp>
          <p:nvSpPr>
            <p:cNvPr id="126" name="Google Shape;126;p13"/>
            <p:cNvSpPr/>
            <p:nvPr/>
          </p:nvSpPr>
          <p:spPr>
            <a:xfrm>
              <a:off x="8255437" y="436475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7884075" y="238975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8626800" y="378850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13"/>
          <p:cNvGrpSpPr/>
          <p:nvPr/>
        </p:nvGrpSpPr>
        <p:grpSpPr>
          <a:xfrm>
            <a:off x="378100" y="-216500"/>
            <a:ext cx="8131200" cy="5239200"/>
            <a:chOff x="378100" y="-216500"/>
            <a:chExt cx="8131200" cy="5239200"/>
          </a:xfrm>
        </p:grpSpPr>
        <p:cxnSp>
          <p:nvCxnSpPr>
            <p:cNvPr id="130" name="Google Shape;130;p13"/>
            <p:cNvCxnSpPr/>
            <p:nvPr/>
          </p:nvCxnSpPr>
          <p:spPr>
            <a:xfrm>
              <a:off x="378100" y="-216500"/>
              <a:ext cx="7978800" cy="5086800"/>
            </a:xfrm>
            <a:prstGeom prst="bentConnector3">
              <a:avLst>
                <a:gd fmla="val -97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31" name="Google Shape;131;p13"/>
            <p:cNvCxnSpPr/>
            <p:nvPr/>
          </p:nvCxnSpPr>
          <p:spPr>
            <a:xfrm>
              <a:off x="530500" y="-64100"/>
              <a:ext cx="7978800" cy="5086800"/>
            </a:xfrm>
            <a:prstGeom prst="bentConnector3">
              <a:avLst>
                <a:gd fmla="val -97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4" name="Google Shape;134;p14"/>
          <p:cNvGrpSpPr/>
          <p:nvPr/>
        </p:nvGrpSpPr>
        <p:grpSpPr>
          <a:xfrm>
            <a:off x="199188" y="123990"/>
            <a:ext cx="422946" cy="368845"/>
            <a:chOff x="8576588" y="4496315"/>
            <a:chExt cx="422946" cy="368845"/>
          </a:xfrm>
        </p:grpSpPr>
        <p:sp>
          <p:nvSpPr>
            <p:cNvPr id="135" name="Google Shape;135;p14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4"/>
          <p:cNvGrpSpPr/>
          <p:nvPr/>
        </p:nvGrpSpPr>
        <p:grpSpPr>
          <a:xfrm rot="10800000">
            <a:off x="25225" y="282300"/>
            <a:ext cx="9157800" cy="5003500"/>
            <a:chOff x="-116175" y="-984534"/>
            <a:chExt cx="9157800" cy="5003500"/>
          </a:xfrm>
        </p:grpSpPr>
        <p:cxnSp>
          <p:nvCxnSpPr>
            <p:cNvPr id="138" name="Google Shape;138;p14"/>
            <p:cNvCxnSpPr/>
            <p:nvPr/>
          </p:nvCxnSpPr>
          <p:spPr>
            <a:xfrm>
              <a:off x="-116175" y="-605834"/>
              <a:ext cx="9157800" cy="4624800"/>
            </a:xfrm>
            <a:prstGeom prst="bentConnector3">
              <a:avLst>
                <a:gd fmla="val 3258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39" name="Google Shape;139;p14"/>
            <p:cNvCxnSpPr/>
            <p:nvPr/>
          </p:nvCxnSpPr>
          <p:spPr>
            <a:xfrm flipH="1" rot="-5400000">
              <a:off x="-2164550" y="1408116"/>
              <a:ext cx="4877100" cy="918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2" name="Google Shape;142;p15"/>
          <p:cNvGrpSpPr/>
          <p:nvPr/>
        </p:nvGrpSpPr>
        <p:grpSpPr>
          <a:xfrm>
            <a:off x="8430763" y="-10"/>
            <a:ext cx="422946" cy="368845"/>
            <a:chOff x="8576588" y="4496315"/>
            <a:chExt cx="422946" cy="368845"/>
          </a:xfrm>
        </p:grpSpPr>
        <p:sp>
          <p:nvSpPr>
            <p:cNvPr id="143" name="Google Shape;143;p15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" name="Google Shape;145;p15"/>
          <p:cNvGrpSpPr/>
          <p:nvPr/>
        </p:nvGrpSpPr>
        <p:grpSpPr>
          <a:xfrm flipH="1" rot="10800000">
            <a:off x="25325" y="282383"/>
            <a:ext cx="8974200" cy="5003417"/>
            <a:chOff x="67325" y="-984534"/>
            <a:chExt cx="8974200" cy="5003417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67325" y="-592117"/>
              <a:ext cx="8974200" cy="4611000"/>
            </a:xfrm>
            <a:prstGeom prst="bentConnector3">
              <a:avLst>
                <a:gd fmla="val 4347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47" name="Google Shape;147;p15"/>
            <p:cNvCxnSpPr/>
            <p:nvPr/>
          </p:nvCxnSpPr>
          <p:spPr>
            <a:xfrm flipH="1" rot="-5400000">
              <a:off x="-2164550" y="1408116"/>
              <a:ext cx="4877100" cy="918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1851163" y="3797875"/>
            <a:ext cx="3233100" cy="365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0" name="Google Shape;150;p16"/>
          <p:cNvSpPr txBox="1"/>
          <p:nvPr>
            <p:ph idx="1" type="subTitle"/>
          </p:nvPr>
        </p:nvSpPr>
        <p:spPr>
          <a:xfrm>
            <a:off x="713225" y="945625"/>
            <a:ext cx="4371300" cy="27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51" name="Google Shape;151;p16"/>
          <p:cNvGrpSpPr/>
          <p:nvPr/>
        </p:nvGrpSpPr>
        <p:grpSpPr>
          <a:xfrm>
            <a:off x="259568" y="1973966"/>
            <a:ext cx="6622142" cy="3013471"/>
            <a:chOff x="7553711" y="-2334286"/>
            <a:chExt cx="7534579" cy="3428684"/>
          </a:xfrm>
        </p:grpSpPr>
        <p:sp>
          <p:nvSpPr>
            <p:cNvPr id="152" name="Google Shape;152;p16"/>
            <p:cNvSpPr/>
            <p:nvPr/>
          </p:nvSpPr>
          <p:spPr>
            <a:xfrm>
              <a:off x="7728940" y="-1977361"/>
              <a:ext cx="280396" cy="280396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4882235" y="888343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7553711" y="-2334286"/>
              <a:ext cx="151325" cy="15132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458900" y="-674125"/>
            <a:ext cx="10001150" cy="5624875"/>
            <a:chOff x="458900" y="-674125"/>
            <a:chExt cx="10001150" cy="5624875"/>
          </a:xfrm>
        </p:grpSpPr>
        <p:cxnSp>
          <p:nvCxnSpPr>
            <p:cNvPr id="156" name="Google Shape;156;p16"/>
            <p:cNvCxnSpPr/>
            <p:nvPr/>
          </p:nvCxnSpPr>
          <p:spPr>
            <a:xfrm rot="5400000">
              <a:off x="-510550" y="295325"/>
              <a:ext cx="2648100" cy="709200"/>
            </a:xfrm>
            <a:prstGeom prst="bentConnector3">
              <a:avLst>
                <a:gd fmla="val 40711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57" name="Google Shape;157;p16"/>
            <p:cNvCxnSpPr/>
            <p:nvPr/>
          </p:nvCxnSpPr>
          <p:spPr>
            <a:xfrm rot="5400000">
              <a:off x="-358150" y="447725"/>
              <a:ext cx="2648100" cy="709200"/>
            </a:xfrm>
            <a:prstGeom prst="bentConnector3">
              <a:avLst>
                <a:gd fmla="val 40711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58" name="Google Shape;158;p16"/>
            <p:cNvCxnSpPr/>
            <p:nvPr/>
          </p:nvCxnSpPr>
          <p:spPr>
            <a:xfrm flipH="1">
              <a:off x="6956600" y="3734250"/>
              <a:ext cx="3431400" cy="987000"/>
            </a:xfrm>
            <a:prstGeom prst="bentConnector3">
              <a:avLst>
                <a:gd fmla="val 45484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59" name="Google Shape;159;p16"/>
            <p:cNvCxnSpPr/>
            <p:nvPr/>
          </p:nvCxnSpPr>
          <p:spPr>
            <a:xfrm flipH="1">
              <a:off x="7656850" y="3932550"/>
              <a:ext cx="2803200" cy="10182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2" name="Google Shape;162;p17"/>
          <p:cNvSpPr txBox="1"/>
          <p:nvPr>
            <p:ph idx="1" type="subTitle"/>
          </p:nvPr>
        </p:nvSpPr>
        <p:spPr>
          <a:xfrm>
            <a:off x="4827974" y="1602925"/>
            <a:ext cx="3318600" cy="19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7"/>
          <p:cNvSpPr txBox="1"/>
          <p:nvPr>
            <p:ph idx="2" type="subTitle"/>
          </p:nvPr>
        </p:nvSpPr>
        <p:spPr>
          <a:xfrm>
            <a:off x="997425" y="1602925"/>
            <a:ext cx="3318600" cy="19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4" name="Google Shape;164;p17"/>
          <p:cNvGrpSpPr/>
          <p:nvPr/>
        </p:nvGrpSpPr>
        <p:grpSpPr>
          <a:xfrm>
            <a:off x="-320650" y="-762725"/>
            <a:ext cx="9327075" cy="7125850"/>
            <a:chOff x="-320650" y="-762725"/>
            <a:chExt cx="9327075" cy="7125850"/>
          </a:xfrm>
        </p:grpSpPr>
        <p:cxnSp>
          <p:nvCxnSpPr>
            <p:cNvPr id="165" name="Google Shape;165;p17"/>
            <p:cNvCxnSpPr/>
            <p:nvPr/>
          </p:nvCxnSpPr>
          <p:spPr>
            <a:xfrm flipH="1" rot="-5400000">
              <a:off x="6857075" y="1775500"/>
              <a:ext cx="4097100" cy="1878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66" name="Google Shape;166;p17"/>
            <p:cNvCxnSpPr/>
            <p:nvPr/>
          </p:nvCxnSpPr>
          <p:spPr>
            <a:xfrm flipH="1" rot="10800000">
              <a:off x="667900" y="4271400"/>
              <a:ext cx="2765700" cy="9639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67" name="Google Shape;167;p17"/>
            <p:cNvCxnSpPr/>
            <p:nvPr/>
          </p:nvCxnSpPr>
          <p:spPr>
            <a:xfrm flipH="1" rot="5400000">
              <a:off x="7318025" y="3907700"/>
              <a:ext cx="3045000" cy="3318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68" name="Google Shape;168;p17"/>
            <p:cNvCxnSpPr/>
            <p:nvPr/>
          </p:nvCxnSpPr>
          <p:spPr>
            <a:xfrm flipH="1" rot="5400000">
              <a:off x="7083950" y="4541675"/>
              <a:ext cx="3325500" cy="317400"/>
            </a:xfrm>
            <a:prstGeom prst="bentConnector3">
              <a:avLst>
                <a:gd fmla="val 64575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69" name="Google Shape;169;p17"/>
            <p:cNvCxnSpPr/>
            <p:nvPr/>
          </p:nvCxnSpPr>
          <p:spPr>
            <a:xfrm flipH="1" rot="10800000">
              <a:off x="-320650" y="4087825"/>
              <a:ext cx="5808300" cy="8787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70" name="Google Shape;170;p17"/>
            <p:cNvCxnSpPr/>
            <p:nvPr/>
          </p:nvCxnSpPr>
          <p:spPr>
            <a:xfrm rot="5400000">
              <a:off x="-237850" y="2225"/>
              <a:ext cx="2082300" cy="729600"/>
            </a:xfrm>
            <a:prstGeom prst="bentConnector3">
              <a:avLst>
                <a:gd fmla="val 43507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71" name="Google Shape;171;p17"/>
            <p:cNvCxnSpPr/>
            <p:nvPr/>
          </p:nvCxnSpPr>
          <p:spPr>
            <a:xfrm rot="5400000">
              <a:off x="-317750" y="-132725"/>
              <a:ext cx="1866600" cy="606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172" name="Google Shape;172;p17"/>
          <p:cNvGrpSpPr/>
          <p:nvPr/>
        </p:nvGrpSpPr>
        <p:grpSpPr>
          <a:xfrm>
            <a:off x="179243" y="1771891"/>
            <a:ext cx="400449" cy="2933146"/>
            <a:chOff x="7553711" y="-2334286"/>
            <a:chExt cx="455625" cy="3337292"/>
          </a:xfrm>
        </p:grpSpPr>
        <p:sp>
          <p:nvSpPr>
            <p:cNvPr id="173" name="Google Shape;173;p17"/>
            <p:cNvSpPr/>
            <p:nvPr/>
          </p:nvSpPr>
          <p:spPr>
            <a:xfrm>
              <a:off x="7728940" y="-1977361"/>
              <a:ext cx="280396" cy="280396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7766124" y="796950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7553711" y="-2334286"/>
              <a:ext cx="151325" cy="15132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720000" y="1784150"/>
            <a:ext cx="3597900" cy="6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1" type="subTitle"/>
          </p:nvPr>
        </p:nvSpPr>
        <p:spPr>
          <a:xfrm>
            <a:off x="720000" y="2449450"/>
            <a:ext cx="35979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9" name="Google Shape;179;p18"/>
          <p:cNvGrpSpPr/>
          <p:nvPr/>
        </p:nvGrpSpPr>
        <p:grpSpPr>
          <a:xfrm>
            <a:off x="-313975" y="-235500"/>
            <a:ext cx="8764375" cy="5229850"/>
            <a:chOff x="-313975" y="-235500"/>
            <a:chExt cx="8764375" cy="5229850"/>
          </a:xfrm>
        </p:grpSpPr>
        <p:cxnSp>
          <p:nvCxnSpPr>
            <p:cNvPr id="180" name="Google Shape;180;p18"/>
            <p:cNvCxnSpPr/>
            <p:nvPr/>
          </p:nvCxnSpPr>
          <p:spPr>
            <a:xfrm>
              <a:off x="-122100" y="-123950"/>
              <a:ext cx="8572500" cy="5118300"/>
            </a:xfrm>
            <a:prstGeom prst="bentConnector3">
              <a:avLst>
                <a:gd fmla="val 5355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81" name="Google Shape;181;p18"/>
            <p:cNvCxnSpPr/>
            <p:nvPr/>
          </p:nvCxnSpPr>
          <p:spPr>
            <a:xfrm>
              <a:off x="-313975" y="-235500"/>
              <a:ext cx="8572500" cy="5118300"/>
            </a:xfrm>
            <a:prstGeom prst="bentConnector3">
              <a:avLst>
                <a:gd fmla="val 5355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182" name="Google Shape;182;p18"/>
          <p:cNvGrpSpPr/>
          <p:nvPr/>
        </p:nvGrpSpPr>
        <p:grpSpPr>
          <a:xfrm>
            <a:off x="8576588" y="4496315"/>
            <a:ext cx="422946" cy="368845"/>
            <a:chOff x="8576588" y="4496315"/>
            <a:chExt cx="422946" cy="368845"/>
          </a:xfrm>
        </p:grpSpPr>
        <p:sp>
          <p:nvSpPr>
            <p:cNvPr id="183" name="Google Shape;183;p18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19"/>
          <p:cNvSpPr txBox="1"/>
          <p:nvPr>
            <p:ph idx="1" type="subTitle"/>
          </p:nvPr>
        </p:nvSpPr>
        <p:spPr>
          <a:xfrm>
            <a:off x="720000" y="1268825"/>
            <a:ext cx="77040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8217450" y="-781975"/>
            <a:ext cx="1124700" cy="6431700"/>
            <a:chOff x="8217450" y="-781975"/>
            <a:chExt cx="1124700" cy="6431700"/>
          </a:xfrm>
        </p:grpSpPr>
        <p:cxnSp>
          <p:nvCxnSpPr>
            <p:cNvPr id="189" name="Google Shape;189;p19"/>
            <p:cNvCxnSpPr/>
            <p:nvPr/>
          </p:nvCxnSpPr>
          <p:spPr>
            <a:xfrm rot="5400000">
              <a:off x="7864150" y="-105625"/>
              <a:ext cx="2082300" cy="729600"/>
            </a:xfrm>
            <a:prstGeom prst="bentConnector3">
              <a:avLst>
                <a:gd fmla="val 43507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90" name="Google Shape;190;p19"/>
            <p:cNvCxnSpPr/>
            <p:nvPr/>
          </p:nvCxnSpPr>
          <p:spPr>
            <a:xfrm rot="5400000">
              <a:off x="8105550" y="-44125"/>
              <a:ext cx="1866600" cy="606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91" name="Google Shape;191;p19"/>
            <p:cNvCxnSpPr/>
            <p:nvPr/>
          </p:nvCxnSpPr>
          <p:spPr>
            <a:xfrm rot="-5400000">
              <a:off x="7613150" y="4243775"/>
              <a:ext cx="2082300" cy="729600"/>
            </a:xfrm>
            <a:prstGeom prst="bentConnector3">
              <a:avLst>
                <a:gd fmla="val 43507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92" name="Google Shape;192;p19"/>
            <p:cNvCxnSpPr/>
            <p:nvPr/>
          </p:nvCxnSpPr>
          <p:spPr>
            <a:xfrm rot="-5400000">
              <a:off x="7587450" y="4305275"/>
              <a:ext cx="1866600" cy="606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193" name="Google Shape;193;p19"/>
          <p:cNvGrpSpPr/>
          <p:nvPr/>
        </p:nvGrpSpPr>
        <p:grpSpPr>
          <a:xfrm>
            <a:off x="8618643" y="1192466"/>
            <a:ext cx="400449" cy="2933146"/>
            <a:chOff x="7553711" y="-2334286"/>
            <a:chExt cx="455625" cy="3337292"/>
          </a:xfrm>
        </p:grpSpPr>
        <p:sp>
          <p:nvSpPr>
            <p:cNvPr id="194" name="Google Shape;194;p19"/>
            <p:cNvSpPr/>
            <p:nvPr/>
          </p:nvSpPr>
          <p:spPr>
            <a:xfrm>
              <a:off x="7728940" y="-1977361"/>
              <a:ext cx="280396" cy="280396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7766124" y="796950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7553711" y="-2334286"/>
              <a:ext cx="151325" cy="15132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20"/>
          <p:cNvSpPr txBox="1"/>
          <p:nvPr>
            <p:ph idx="1" type="subTitle"/>
          </p:nvPr>
        </p:nvSpPr>
        <p:spPr>
          <a:xfrm>
            <a:off x="2185575" y="2009825"/>
            <a:ext cx="52491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0" name="Google Shape;200;p20"/>
          <p:cNvSpPr txBox="1"/>
          <p:nvPr>
            <p:ph idx="2" type="subTitle"/>
          </p:nvPr>
        </p:nvSpPr>
        <p:spPr>
          <a:xfrm>
            <a:off x="2185575" y="3459225"/>
            <a:ext cx="52491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1" name="Google Shape;201;p20"/>
          <p:cNvSpPr txBox="1"/>
          <p:nvPr>
            <p:ph idx="3" type="subTitle"/>
          </p:nvPr>
        </p:nvSpPr>
        <p:spPr>
          <a:xfrm>
            <a:off x="2185575" y="1636925"/>
            <a:ext cx="52491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2" name="Google Shape;202;p20"/>
          <p:cNvSpPr txBox="1"/>
          <p:nvPr>
            <p:ph idx="4" type="subTitle"/>
          </p:nvPr>
        </p:nvSpPr>
        <p:spPr>
          <a:xfrm>
            <a:off x="2185575" y="3089325"/>
            <a:ext cx="5249100" cy="3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03" name="Google Shape;203;p20"/>
          <p:cNvGrpSpPr/>
          <p:nvPr/>
        </p:nvGrpSpPr>
        <p:grpSpPr>
          <a:xfrm>
            <a:off x="-215750" y="-592117"/>
            <a:ext cx="9367675" cy="5637900"/>
            <a:chOff x="-215750" y="-592117"/>
            <a:chExt cx="9367675" cy="5637900"/>
          </a:xfrm>
        </p:grpSpPr>
        <p:grpSp>
          <p:nvGrpSpPr>
            <p:cNvPr id="204" name="Google Shape;204;p20"/>
            <p:cNvGrpSpPr/>
            <p:nvPr/>
          </p:nvGrpSpPr>
          <p:grpSpPr>
            <a:xfrm>
              <a:off x="-215750" y="-592117"/>
              <a:ext cx="9215275" cy="5485500"/>
              <a:chOff x="-215750" y="-592117"/>
              <a:chExt cx="9215275" cy="5485500"/>
            </a:xfrm>
          </p:grpSpPr>
          <p:cxnSp>
            <p:nvCxnSpPr>
              <p:cNvPr id="205" name="Google Shape;205;p20"/>
              <p:cNvCxnSpPr/>
              <p:nvPr/>
            </p:nvCxnSpPr>
            <p:spPr>
              <a:xfrm>
                <a:off x="67325" y="-592117"/>
                <a:ext cx="8932200" cy="5485500"/>
              </a:xfrm>
              <a:prstGeom prst="bentConnector3">
                <a:avLst>
                  <a:gd fmla="val 814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06" name="Google Shape;206;p20"/>
              <p:cNvCxnSpPr/>
              <p:nvPr/>
            </p:nvCxnSpPr>
            <p:spPr>
              <a:xfrm>
                <a:off x="-215750" y="165250"/>
                <a:ext cx="9111900" cy="1260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cxnSp>
          <p:nvCxnSpPr>
            <p:cNvPr id="207" name="Google Shape;207;p20"/>
            <p:cNvCxnSpPr/>
            <p:nvPr/>
          </p:nvCxnSpPr>
          <p:spPr>
            <a:xfrm>
              <a:off x="-63350" y="317650"/>
              <a:ext cx="9111900" cy="126000"/>
            </a:xfrm>
            <a:prstGeom prst="bentConnector3">
              <a:avLst>
                <a:gd fmla="val 46942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08" name="Google Shape;208;p20"/>
            <p:cNvCxnSpPr/>
            <p:nvPr/>
          </p:nvCxnSpPr>
          <p:spPr>
            <a:xfrm>
              <a:off x="219725" y="-439717"/>
              <a:ext cx="8932200" cy="5485500"/>
            </a:xfrm>
            <a:prstGeom prst="bentConnector3">
              <a:avLst>
                <a:gd fmla="val 814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209" name="Google Shape;209;p20"/>
          <p:cNvGrpSpPr/>
          <p:nvPr/>
        </p:nvGrpSpPr>
        <p:grpSpPr>
          <a:xfrm>
            <a:off x="8430781" y="-10172"/>
            <a:ext cx="568753" cy="4875332"/>
            <a:chOff x="8430781" y="-10172"/>
            <a:chExt cx="568753" cy="4875332"/>
          </a:xfrm>
        </p:grpSpPr>
        <p:grpSp>
          <p:nvGrpSpPr>
            <p:cNvPr id="210" name="Google Shape;210;p20"/>
            <p:cNvGrpSpPr/>
            <p:nvPr/>
          </p:nvGrpSpPr>
          <p:grpSpPr>
            <a:xfrm>
              <a:off x="8576588" y="4496315"/>
              <a:ext cx="422946" cy="368845"/>
              <a:chOff x="8576588" y="4496315"/>
              <a:chExt cx="422946" cy="368845"/>
            </a:xfrm>
          </p:grpSpPr>
          <p:sp>
            <p:nvSpPr>
              <p:cNvPr id="211" name="Google Shape;211;p20"/>
              <p:cNvSpPr/>
              <p:nvPr/>
            </p:nvSpPr>
            <p:spPr>
              <a:xfrm rot="-5400000">
                <a:off x="8576580" y="4720848"/>
                <a:ext cx="144320" cy="144304"/>
              </a:xfrm>
              <a:custGeom>
                <a:rect b="b" l="l" r="r" t="t"/>
                <a:pathLst>
                  <a:path extrusionOk="0" h="3298" w="3298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0"/>
              <p:cNvSpPr/>
              <p:nvPr/>
            </p:nvSpPr>
            <p:spPr>
              <a:xfrm rot="-5400000">
                <a:off x="8775019" y="4496328"/>
                <a:ext cx="224528" cy="224503"/>
              </a:xfrm>
              <a:custGeom>
                <a:rect b="b" l="l" r="r" t="t"/>
                <a:pathLst>
                  <a:path extrusionOk="0" h="3298" w="3298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" name="Google Shape;213;p20"/>
            <p:cNvGrpSpPr/>
            <p:nvPr/>
          </p:nvGrpSpPr>
          <p:grpSpPr>
            <a:xfrm>
              <a:off x="8430781" y="-10172"/>
              <a:ext cx="290111" cy="925970"/>
              <a:chOff x="8430781" y="3939190"/>
              <a:chExt cx="290111" cy="925970"/>
            </a:xfrm>
          </p:grpSpPr>
          <p:sp>
            <p:nvSpPr>
              <p:cNvPr id="214" name="Google Shape;214;p20"/>
              <p:cNvSpPr/>
              <p:nvPr/>
            </p:nvSpPr>
            <p:spPr>
              <a:xfrm rot="-5400000">
                <a:off x="8576580" y="4720848"/>
                <a:ext cx="144320" cy="144304"/>
              </a:xfrm>
              <a:custGeom>
                <a:rect b="b" l="l" r="r" t="t"/>
                <a:pathLst>
                  <a:path extrusionOk="0" h="3298" w="3298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0"/>
              <p:cNvSpPr/>
              <p:nvPr/>
            </p:nvSpPr>
            <p:spPr>
              <a:xfrm rot="-5400000">
                <a:off x="8430769" y="3939203"/>
                <a:ext cx="224528" cy="224503"/>
              </a:xfrm>
              <a:custGeom>
                <a:rect b="b" l="l" r="r" t="t"/>
                <a:pathLst>
                  <a:path extrusionOk="0" h="3298" w="3298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2" type="title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" name="Google Shape;29;p3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0" name="Google Shape;30;p3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1" name="Google Shape;31;p3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2" name="Google Shape;32;p3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21"/>
          <p:cNvSpPr txBox="1"/>
          <p:nvPr>
            <p:ph idx="1" type="subTitle"/>
          </p:nvPr>
        </p:nvSpPr>
        <p:spPr>
          <a:xfrm>
            <a:off x="946900" y="1391225"/>
            <a:ext cx="36558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" name="Google Shape;219;p21"/>
          <p:cNvSpPr txBox="1"/>
          <p:nvPr>
            <p:ph idx="2" type="subTitle"/>
          </p:nvPr>
        </p:nvSpPr>
        <p:spPr>
          <a:xfrm>
            <a:off x="4768200" y="1391225"/>
            <a:ext cx="36558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21"/>
          <p:cNvGrpSpPr/>
          <p:nvPr/>
        </p:nvGrpSpPr>
        <p:grpSpPr>
          <a:xfrm>
            <a:off x="151350" y="-3269025"/>
            <a:ext cx="9343200" cy="7939700"/>
            <a:chOff x="151350" y="-3269025"/>
            <a:chExt cx="9343200" cy="7939700"/>
          </a:xfrm>
        </p:grpSpPr>
        <p:cxnSp>
          <p:nvCxnSpPr>
            <p:cNvPr id="221" name="Google Shape;221;p21"/>
            <p:cNvCxnSpPr/>
            <p:nvPr/>
          </p:nvCxnSpPr>
          <p:spPr>
            <a:xfrm rot="5400000">
              <a:off x="7864150" y="-105625"/>
              <a:ext cx="2082300" cy="729600"/>
            </a:xfrm>
            <a:prstGeom prst="bentConnector3">
              <a:avLst>
                <a:gd fmla="val 43507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22" name="Google Shape;222;p21"/>
            <p:cNvCxnSpPr/>
            <p:nvPr/>
          </p:nvCxnSpPr>
          <p:spPr>
            <a:xfrm rot="5400000">
              <a:off x="8105550" y="-44125"/>
              <a:ext cx="1866600" cy="606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23" name="Google Shape;223;p21"/>
            <p:cNvCxnSpPr/>
            <p:nvPr/>
          </p:nvCxnSpPr>
          <p:spPr>
            <a:xfrm flipH="1" rot="-5400000">
              <a:off x="6680600" y="1389250"/>
              <a:ext cx="3956400" cy="30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24" name="Google Shape;224;p21"/>
            <p:cNvCxnSpPr/>
            <p:nvPr/>
          </p:nvCxnSpPr>
          <p:spPr>
            <a:xfrm rot="5400000">
              <a:off x="6559050" y="1735175"/>
              <a:ext cx="5192400" cy="678600"/>
            </a:xfrm>
            <a:prstGeom prst="bentConnector3">
              <a:avLst>
                <a:gd fmla="val 35464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25" name="Google Shape;225;p21"/>
            <p:cNvCxnSpPr/>
            <p:nvPr/>
          </p:nvCxnSpPr>
          <p:spPr>
            <a:xfrm rot="5400000">
              <a:off x="-1267400" y="-1712325"/>
              <a:ext cx="3789900" cy="676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26" name="Google Shape;226;p21"/>
            <p:cNvCxnSpPr/>
            <p:nvPr/>
          </p:nvCxnSpPr>
          <p:spPr>
            <a:xfrm rot="5400000">
              <a:off x="-1476000" y="-1533825"/>
              <a:ext cx="4141200" cy="886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27" name="Google Shape;227;p21"/>
            <p:cNvCxnSpPr/>
            <p:nvPr/>
          </p:nvCxnSpPr>
          <p:spPr>
            <a:xfrm flipH="1" rot="-5400000">
              <a:off x="-1623700" y="-1097800"/>
              <a:ext cx="3956400" cy="30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28" name="Google Shape;228;p21"/>
            <p:cNvCxnSpPr/>
            <p:nvPr/>
          </p:nvCxnSpPr>
          <p:spPr>
            <a:xfrm rot="5400000">
              <a:off x="-1745250" y="-751875"/>
              <a:ext cx="5192400" cy="678600"/>
            </a:xfrm>
            <a:prstGeom prst="bentConnector3">
              <a:avLst>
                <a:gd fmla="val 35464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229" name="Google Shape;229;p21"/>
          <p:cNvGrpSpPr/>
          <p:nvPr/>
        </p:nvGrpSpPr>
        <p:grpSpPr>
          <a:xfrm>
            <a:off x="151475" y="1703025"/>
            <a:ext cx="8644525" cy="3344075"/>
            <a:chOff x="151475" y="1703025"/>
            <a:chExt cx="8644525" cy="3344075"/>
          </a:xfrm>
        </p:grpSpPr>
        <p:sp>
          <p:nvSpPr>
            <p:cNvPr id="230" name="Google Shape;230;p21"/>
            <p:cNvSpPr/>
            <p:nvPr/>
          </p:nvSpPr>
          <p:spPr>
            <a:xfrm>
              <a:off x="151475" y="1703025"/>
              <a:ext cx="183600" cy="18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335075" y="2612825"/>
              <a:ext cx="83400" cy="8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235000" y="2880000"/>
              <a:ext cx="183600" cy="18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335075" y="3371175"/>
              <a:ext cx="83400" cy="8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8612400" y="4863500"/>
              <a:ext cx="183600" cy="18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/>
          <p:nvPr>
            <p:ph idx="1" type="subTitle"/>
          </p:nvPr>
        </p:nvSpPr>
        <p:spPr>
          <a:xfrm>
            <a:off x="937700" y="3138773"/>
            <a:ext cx="2175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2"/>
          <p:cNvSpPr txBox="1"/>
          <p:nvPr>
            <p:ph idx="2" type="subTitle"/>
          </p:nvPr>
        </p:nvSpPr>
        <p:spPr>
          <a:xfrm>
            <a:off x="3484422" y="3138773"/>
            <a:ext cx="2175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2"/>
          <p:cNvSpPr txBox="1"/>
          <p:nvPr>
            <p:ph idx="3" type="subTitle"/>
          </p:nvPr>
        </p:nvSpPr>
        <p:spPr>
          <a:xfrm>
            <a:off x="6031150" y="3138773"/>
            <a:ext cx="2175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0" name="Google Shape;240;p22"/>
          <p:cNvSpPr txBox="1"/>
          <p:nvPr>
            <p:ph idx="4" type="subTitle"/>
          </p:nvPr>
        </p:nvSpPr>
        <p:spPr>
          <a:xfrm>
            <a:off x="937700" y="2828225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5" type="subTitle"/>
          </p:nvPr>
        </p:nvSpPr>
        <p:spPr>
          <a:xfrm>
            <a:off x="3484422" y="2828225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2" name="Google Shape;242;p22"/>
          <p:cNvSpPr txBox="1"/>
          <p:nvPr>
            <p:ph idx="6" type="subTitle"/>
          </p:nvPr>
        </p:nvSpPr>
        <p:spPr>
          <a:xfrm>
            <a:off x="6031150" y="2828225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43" name="Google Shape;243;p22"/>
          <p:cNvGrpSpPr/>
          <p:nvPr/>
        </p:nvGrpSpPr>
        <p:grpSpPr>
          <a:xfrm>
            <a:off x="4047014" y="42573"/>
            <a:ext cx="4967892" cy="427565"/>
            <a:chOff x="4047014" y="42573"/>
            <a:chExt cx="4967892" cy="427565"/>
          </a:xfrm>
        </p:grpSpPr>
        <p:sp>
          <p:nvSpPr>
            <p:cNvPr id="244" name="Google Shape;244;p22"/>
            <p:cNvSpPr/>
            <p:nvPr/>
          </p:nvSpPr>
          <p:spPr>
            <a:xfrm rot="-5400000">
              <a:off x="4047014" y="223696"/>
              <a:ext cx="246441" cy="246441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rot="-5400000">
              <a:off x="5047357" y="42573"/>
              <a:ext cx="181108" cy="181108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 rot="-5400000">
              <a:off x="8881913" y="280415"/>
              <a:ext cx="132993" cy="132993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22"/>
          <p:cNvGrpSpPr/>
          <p:nvPr/>
        </p:nvGrpSpPr>
        <p:grpSpPr>
          <a:xfrm>
            <a:off x="-491175" y="145189"/>
            <a:ext cx="10284997" cy="4769636"/>
            <a:chOff x="-491175" y="145189"/>
            <a:chExt cx="10284997" cy="4769636"/>
          </a:xfrm>
        </p:grpSpPr>
        <p:cxnSp>
          <p:nvCxnSpPr>
            <p:cNvPr id="248" name="Google Shape;248;p22"/>
            <p:cNvCxnSpPr/>
            <p:nvPr/>
          </p:nvCxnSpPr>
          <p:spPr>
            <a:xfrm rot="10800000">
              <a:off x="4978547" y="271239"/>
              <a:ext cx="4686900" cy="546300"/>
            </a:xfrm>
            <a:prstGeom prst="bentConnector3">
              <a:avLst>
                <a:gd fmla="val 18882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49" name="Google Shape;249;p22"/>
            <p:cNvCxnSpPr/>
            <p:nvPr/>
          </p:nvCxnSpPr>
          <p:spPr>
            <a:xfrm rot="10800000">
              <a:off x="5653822" y="145189"/>
              <a:ext cx="4140000" cy="606600"/>
            </a:xfrm>
            <a:prstGeom prst="bentConnector3">
              <a:avLst>
                <a:gd fmla="val 32793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50" name="Google Shape;250;p22"/>
            <p:cNvCxnSpPr/>
            <p:nvPr/>
          </p:nvCxnSpPr>
          <p:spPr>
            <a:xfrm>
              <a:off x="-491175" y="4640850"/>
              <a:ext cx="8531100" cy="2139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51" name="Google Shape;251;p22"/>
            <p:cNvCxnSpPr/>
            <p:nvPr/>
          </p:nvCxnSpPr>
          <p:spPr>
            <a:xfrm>
              <a:off x="-399350" y="4560525"/>
              <a:ext cx="6630600" cy="354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/>
          <p:nvPr>
            <p:ph idx="1" type="subTitle"/>
          </p:nvPr>
        </p:nvSpPr>
        <p:spPr>
          <a:xfrm>
            <a:off x="937700" y="3701348"/>
            <a:ext cx="2175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3"/>
          <p:cNvSpPr txBox="1"/>
          <p:nvPr>
            <p:ph idx="2" type="subTitle"/>
          </p:nvPr>
        </p:nvSpPr>
        <p:spPr>
          <a:xfrm>
            <a:off x="3484422" y="3701348"/>
            <a:ext cx="2175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3"/>
          <p:cNvSpPr txBox="1"/>
          <p:nvPr>
            <p:ph idx="3" type="subTitle"/>
          </p:nvPr>
        </p:nvSpPr>
        <p:spPr>
          <a:xfrm>
            <a:off x="6031150" y="3701348"/>
            <a:ext cx="21753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7" name="Google Shape;257;p23"/>
          <p:cNvSpPr txBox="1"/>
          <p:nvPr>
            <p:ph idx="4" type="subTitle"/>
          </p:nvPr>
        </p:nvSpPr>
        <p:spPr>
          <a:xfrm>
            <a:off x="937700" y="3390800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8" name="Google Shape;258;p23"/>
          <p:cNvSpPr txBox="1"/>
          <p:nvPr>
            <p:ph idx="5" type="subTitle"/>
          </p:nvPr>
        </p:nvSpPr>
        <p:spPr>
          <a:xfrm>
            <a:off x="3484422" y="3390800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9" name="Google Shape;259;p23"/>
          <p:cNvSpPr txBox="1"/>
          <p:nvPr>
            <p:ph idx="6" type="subTitle"/>
          </p:nvPr>
        </p:nvSpPr>
        <p:spPr>
          <a:xfrm>
            <a:off x="6031150" y="3390800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60" name="Google Shape;260;p23"/>
          <p:cNvGrpSpPr/>
          <p:nvPr/>
        </p:nvGrpSpPr>
        <p:grpSpPr>
          <a:xfrm>
            <a:off x="8577868" y="74717"/>
            <a:ext cx="605875" cy="4412242"/>
            <a:chOff x="8577868" y="74717"/>
            <a:chExt cx="605875" cy="4412242"/>
          </a:xfrm>
        </p:grpSpPr>
        <p:sp>
          <p:nvSpPr>
            <p:cNvPr id="261" name="Google Shape;261;p23"/>
            <p:cNvSpPr/>
            <p:nvPr/>
          </p:nvSpPr>
          <p:spPr>
            <a:xfrm>
              <a:off x="8937302" y="74717"/>
              <a:ext cx="246441" cy="246441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8577884" y="2792122"/>
              <a:ext cx="181108" cy="181108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8577868" y="4353966"/>
              <a:ext cx="132993" cy="132993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23"/>
          <p:cNvGrpSpPr/>
          <p:nvPr/>
        </p:nvGrpSpPr>
        <p:grpSpPr>
          <a:xfrm>
            <a:off x="8264950" y="539225"/>
            <a:ext cx="672350" cy="4815275"/>
            <a:chOff x="8264950" y="539225"/>
            <a:chExt cx="672350" cy="4815275"/>
          </a:xfrm>
        </p:grpSpPr>
        <p:cxnSp>
          <p:nvCxnSpPr>
            <p:cNvPr id="265" name="Google Shape;265;p23"/>
            <p:cNvCxnSpPr/>
            <p:nvPr/>
          </p:nvCxnSpPr>
          <p:spPr>
            <a:xfrm rot="-5400000">
              <a:off x="6194650" y="2609525"/>
              <a:ext cx="4686900" cy="546300"/>
            </a:xfrm>
            <a:prstGeom prst="bentConnector3">
              <a:avLst>
                <a:gd fmla="val 9059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66" name="Google Shape;266;p23"/>
            <p:cNvCxnSpPr/>
            <p:nvPr/>
          </p:nvCxnSpPr>
          <p:spPr>
            <a:xfrm rot="-5400000">
              <a:off x="6564000" y="2981200"/>
              <a:ext cx="4140000" cy="606600"/>
            </a:xfrm>
            <a:prstGeom prst="bentConnector3">
              <a:avLst>
                <a:gd fmla="val 9476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9" name="Google Shape;269;p24"/>
          <p:cNvSpPr txBox="1"/>
          <p:nvPr>
            <p:ph idx="1" type="subTitle"/>
          </p:nvPr>
        </p:nvSpPr>
        <p:spPr>
          <a:xfrm>
            <a:off x="1967648" y="208466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24"/>
          <p:cNvSpPr txBox="1"/>
          <p:nvPr>
            <p:ph idx="2" type="subTitle"/>
          </p:nvPr>
        </p:nvSpPr>
        <p:spPr>
          <a:xfrm>
            <a:off x="5198152" y="208466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24"/>
          <p:cNvSpPr txBox="1"/>
          <p:nvPr>
            <p:ph idx="3" type="subTitle"/>
          </p:nvPr>
        </p:nvSpPr>
        <p:spPr>
          <a:xfrm>
            <a:off x="1967648" y="351806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24"/>
          <p:cNvSpPr txBox="1"/>
          <p:nvPr>
            <p:ph idx="4" type="subTitle"/>
          </p:nvPr>
        </p:nvSpPr>
        <p:spPr>
          <a:xfrm>
            <a:off x="5198152" y="3518067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24"/>
          <p:cNvSpPr txBox="1"/>
          <p:nvPr>
            <p:ph idx="5" type="subTitle"/>
          </p:nvPr>
        </p:nvSpPr>
        <p:spPr>
          <a:xfrm>
            <a:off x="1967648" y="1778725"/>
            <a:ext cx="1978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4" name="Google Shape;274;p24"/>
          <p:cNvSpPr txBox="1"/>
          <p:nvPr>
            <p:ph idx="6" type="subTitle"/>
          </p:nvPr>
        </p:nvSpPr>
        <p:spPr>
          <a:xfrm>
            <a:off x="5198150" y="1778725"/>
            <a:ext cx="1978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5" name="Google Shape;275;p24"/>
          <p:cNvSpPr txBox="1"/>
          <p:nvPr>
            <p:ph idx="7" type="subTitle"/>
          </p:nvPr>
        </p:nvSpPr>
        <p:spPr>
          <a:xfrm>
            <a:off x="1967648" y="3212175"/>
            <a:ext cx="1978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6" name="Google Shape;276;p24"/>
          <p:cNvSpPr txBox="1"/>
          <p:nvPr>
            <p:ph idx="8" type="subTitle"/>
          </p:nvPr>
        </p:nvSpPr>
        <p:spPr>
          <a:xfrm>
            <a:off x="5198150" y="3212175"/>
            <a:ext cx="1978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77" name="Google Shape;277;p24"/>
          <p:cNvGrpSpPr/>
          <p:nvPr/>
        </p:nvGrpSpPr>
        <p:grpSpPr>
          <a:xfrm>
            <a:off x="184960" y="-914261"/>
            <a:ext cx="8511650" cy="5875100"/>
            <a:chOff x="184960" y="-914261"/>
            <a:chExt cx="8511650" cy="5875100"/>
          </a:xfrm>
        </p:grpSpPr>
        <p:cxnSp>
          <p:nvCxnSpPr>
            <p:cNvPr id="278" name="Google Shape;278;p24"/>
            <p:cNvCxnSpPr/>
            <p:nvPr/>
          </p:nvCxnSpPr>
          <p:spPr>
            <a:xfrm rot="5400000">
              <a:off x="-1759290" y="1284414"/>
              <a:ext cx="4686900" cy="546300"/>
            </a:xfrm>
            <a:prstGeom prst="bentConnector3">
              <a:avLst>
                <a:gd fmla="val 18882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79" name="Google Shape;279;p24"/>
            <p:cNvCxnSpPr/>
            <p:nvPr/>
          </p:nvCxnSpPr>
          <p:spPr>
            <a:xfrm rot="5400000">
              <a:off x="-1581740" y="852439"/>
              <a:ext cx="4140000" cy="606600"/>
            </a:xfrm>
            <a:prstGeom prst="bentConnector3">
              <a:avLst>
                <a:gd fmla="val 32793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80" name="Google Shape;280;p24"/>
            <p:cNvCxnSpPr/>
            <p:nvPr/>
          </p:nvCxnSpPr>
          <p:spPr>
            <a:xfrm rot="5400000">
              <a:off x="5885760" y="2149989"/>
              <a:ext cx="5112900" cy="5088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81" name="Google Shape;281;p24"/>
            <p:cNvCxnSpPr/>
            <p:nvPr/>
          </p:nvCxnSpPr>
          <p:spPr>
            <a:xfrm rot="5400000">
              <a:off x="5659460" y="1671214"/>
              <a:ext cx="5112900" cy="5088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282" name="Google Shape;282;p24"/>
          <p:cNvGrpSpPr/>
          <p:nvPr/>
        </p:nvGrpSpPr>
        <p:grpSpPr>
          <a:xfrm>
            <a:off x="4047014" y="27379"/>
            <a:ext cx="4845881" cy="3896497"/>
            <a:chOff x="4047014" y="27379"/>
            <a:chExt cx="4845881" cy="3896497"/>
          </a:xfrm>
        </p:grpSpPr>
        <p:sp>
          <p:nvSpPr>
            <p:cNvPr id="283" name="Google Shape;283;p24"/>
            <p:cNvSpPr/>
            <p:nvPr/>
          </p:nvSpPr>
          <p:spPr>
            <a:xfrm rot="-5400000">
              <a:off x="4047014" y="223696"/>
              <a:ext cx="246441" cy="246441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 rot="-5400000">
              <a:off x="8470281" y="3727561"/>
              <a:ext cx="196332" cy="196299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 rot="-5400000">
              <a:off x="8641534" y="2927466"/>
              <a:ext cx="251378" cy="25134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 rot="-5400000">
              <a:off x="4391516" y="27388"/>
              <a:ext cx="156245" cy="156228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 rot="-5400000">
              <a:off x="8470291" y="2624037"/>
              <a:ext cx="161895" cy="161879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0" name="Google Shape;290;p25"/>
          <p:cNvSpPr txBox="1"/>
          <p:nvPr>
            <p:ph idx="1" type="subTitle"/>
          </p:nvPr>
        </p:nvSpPr>
        <p:spPr>
          <a:xfrm>
            <a:off x="974900" y="2116975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5"/>
          <p:cNvSpPr txBox="1"/>
          <p:nvPr>
            <p:ph idx="2" type="subTitle"/>
          </p:nvPr>
        </p:nvSpPr>
        <p:spPr>
          <a:xfrm>
            <a:off x="3578947" y="2116975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5"/>
          <p:cNvSpPr txBox="1"/>
          <p:nvPr>
            <p:ph idx="3" type="subTitle"/>
          </p:nvPr>
        </p:nvSpPr>
        <p:spPr>
          <a:xfrm>
            <a:off x="974900" y="3931375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5"/>
          <p:cNvSpPr txBox="1"/>
          <p:nvPr>
            <p:ph idx="4" type="subTitle"/>
          </p:nvPr>
        </p:nvSpPr>
        <p:spPr>
          <a:xfrm>
            <a:off x="3578947" y="3931375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5"/>
          <p:cNvSpPr txBox="1"/>
          <p:nvPr>
            <p:ph idx="5" type="subTitle"/>
          </p:nvPr>
        </p:nvSpPr>
        <p:spPr>
          <a:xfrm>
            <a:off x="6183000" y="2116975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5"/>
          <p:cNvSpPr txBox="1"/>
          <p:nvPr>
            <p:ph idx="6" type="subTitle"/>
          </p:nvPr>
        </p:nvSpPr>
        <p:spPr>
          <a:xfrm>
            <a:off x="6183000" y="3931375"/>
            <a:ext cx="198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5"/>
          <p:cNvSpPr txBox="1"/>
          <p:nvPr>
            <p:ph idx="7" type="subTitle"/>
          </p:nvPr>
        </p:nvSpPr>
        <p:spPr>
          <a:xfrm>
            <a:off x="974900" y="1908247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97" name="Google Shape;297;p25"/>
          <p:cNvSpPr txBox="1"/>
          <p:nvPr>
            <p:ph idx="8" type="subTitle"/>
          </p:nvPr>
        </p:nvSpPr>
        <p:spPr>
          <a:xfrm>
            <a:off x="3578947" y="1908247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98" name="Google Shape;298;p25"/>
          <p:cNvSpPr txBox="1"/>
          <p:nvPr>
            <p:ph idx="9" type="subTitle"/>
          </p:nvPr>
        </p:nvSpPr>
        <p:spPr>
          <a:xfrm>
            <a:off x="974900" y="3722672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99" name="Google Shape;299;p25"/>
          <p:cNvSpPr txBox="1"/>
          <p:nvPr>
            <p:ph idx="13" type="subTitle"/>
          </p:nvPr>
        </p:nvSpPr>
        <p:spPr>
          <a:xfrm>
            <a:off x="3578947" y="3722672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00" name="Google Shape;300;p25"/>
          <p:cNvSpPr txBox="1"/>
          <p:nvPr>
            <p:ph idx="14" type="subTitle"/>
          </p:nvPr>
        </p:nvSpPr>
        <p:spPr>
          <a:xfrm>
            <a:off x="6183000" y="1908247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01" name="Google Shape;301;p25"/>
          <p:cNvSpPr txBox="1"/>
          <p:nvPr>
            <p:ph idx="15" type="subTitle"/>
          </p:nvPr>
        </p:nvSpPr>
        <p:spPr>
          <a:xfrm>
            <a:off x="6183000" y="3722672"/>
            <a:ext cx="19860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302" name="Google Shape;302;p25"/>
          <p:cNvGrpSpPr/>
          <p:nvPr/>
        </p:nvGrpSpPr>
        <p:grpSpPr>
          <a:xfrm>
            <a:off x="378100" y="-216500"/>
            <a:ext cx="8131200" cy="5239200"/>
            <a:chOff x="378100" y="-216500"/>
            <a:chExt cx="8131200" cy="52392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378100" y="-216500"/>
              <a:ext cx="5878500" cy="5155800"/>
            </a:xfrm>
            <a:prstGeom prst="bentConnector3">
              <a:avLst>
                <a:gd fmla="val -366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530500" y="-64100"/>
              <a:ext cx="7978800" cy="5086800"/>
            </a:xfrm>
            <a:prstGeom prst="bentConnector3">
              <a:avLst>
                <a:gd fmla="val -97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305" name="Google Shape;305;p25"/>
          <p:cNvGrpSpPr/>
          <p:nvPr/>
        </p:nvGrpSpPr>
        <p:grpSpPr>
          <a:xfrm rot="-5400000">
            <a:off x="8411975" y="4406800"/>
            <a:ext cx="882599" cy="403555"/>
            <a:chOff x="7884075" y="238975"/>
            <a:chExt cx="882599" cy="403555"/>
          </a:xfrm>
        </p:grpSpPr>
        <p:sp>
          <p:nvSpPr>
            <p:cNvPr id="306" name="Google Shape;306;p25"/>
            <p:cNvSpPr/>
            <p:nvPr/>
          </p:nvSpPr>
          <p:spPr>
            <a:xfrm>
              <a:off x="8255437" y="436475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7884075" y="238975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8626800" y="378850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"/>
          <p:cNvSpPr txBox="1"/>
          <p:nvPr>
            <p:ph hasCustomPrompt="1" type="title"/>
          </p:nvPr>
        </p:nvSpPr>
        <p:spPr>
          <a:xfrm>
            <a:off x="2223600" y="748174"/>
            <a:ext cx="4696800" cy="656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26"/>
          <p:cNvSpPr txBox="1"/>
          <p:nvPr>
            <p:ph idx="1" type="subTitle"/>
          </p:nvPr>
        </p:nvSpPr>
        <p:spPr>
          <a:xfrm>
            <a:off x="2223600" y="1441695"/>
            <a:ext cx="4696800" cy="365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2" name="Google Shape;312;p26"/>
          <p:cNvSpPr txBox="1"/>
          <p:nvPr>
            <p:ph hasCustomPrompt="1" idx="2" type="title"/>
          </p:nvPr>
        </p:nvSpPr>
        <p:spPr>
          <a:xfrm>
            <a:off x="2223600" y="2044979"/>
            <a:ext cx="4696800" cy="6585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6"/>
          <p:cNvSpPr txBox="1"/>
          <p:nvPr>
            <p:ph idx="3" type="subTitle"/>
          </p:nvPr>
        </p:nvSpPr>
        <p:spPr>
          <a:xfrm>
            <a:off x="2223600" y="2740391"/>
            <a:ext cx="4696800" cy="365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26"/>
          <p:cNvSpPr txBox="1"/>
          <p:nvPr>
            <p:ph hasCustomPrompt="1" idx="4" type="title"/>
          </p:nvPr>
        </p:nvSpPr>
        <p:spPr>
          <a:xfrm>
            <a:off x="2223600" y="3343583"/>
            <a:ext cx="4696800" cy="6585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6"/>
          <p:cNvSpPr txBox="1"/>
          <p:nvPr>
            <p:ph idx="5" type="subTitle"/>
          </p:nvPr>
        </p:nvSpPr>
        <p:spPr>
          <a:xfrm>
            <a:off x="2223600" y="4039087"/>
            <a:ext cx="4696800" cy="365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16" name="Google Shape;316;p26"/>
          <p:cNvGrpSpPr/>
          <p:nvPr/>
        </p:nvGrpSpPr>
        <p:grpSpPr>
          <a:xfrm>
            <a:off x="269722" y="1778"/>
            <a:ext cx="8607902" cy="5090199"/>
            <a:chOff x="269722" y="1778"/>
            <a:chExt cx="8607902" cy="5090199"/>
          </a:xfrm>
        </p:grpSpPr>
        <p:grpSp>
          <p:nvGrpSpPr>
            <p:cNvPr id="317" name="Google Shape;317;p26"/>
            <p:cNvGrpSpPr/>
            <p:nvPr/>
          </p:nvGrpSpPr>
          <p:grpSpPr>
            <a:xfrm rot="-5400000">
              <a:off x="8120892" y="4335245"/>
              <a:ext cx="595437" cy="918027"/>
              <a:chOff x="7884075" y="238975"/>
              <a:chExt cx="595437" cy="918027"/>
            </a:xfrm>
          </p:grpSpPr>
          <p:sp>
            <p:nvSpPr>
              <p:cNvPr id="318" name="Google Shape;318;p26"/>
              <p:cNvSpPr/>
              <p:nvPr/>
            </p:nvSpPr>
            <p:spPr>
              <a:xfrm>
                <a:off x="7884075" y="238975"/>
                <a:ext cx="139874" cy="139874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6"/>
              <p:cNvSpPr/>
              <p:nvPr/>
            </p:nvSpPr>
            <p:spPr>
              <a:xfrm>
                <a:off x="8255441" y="918206"/>
                <a:ext cx="224071" cy="238796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0" name="Google Shape;320;p26"/>
            <p:cNvGrpSpPr/>
            <p:nvPr/>
          </p:nvGrpSpPr>
          <p:grpSpPr>
            <a:xfrm rot="-5400000">
              <a:off x="816778" y="-545278"/>
              <a:ext cx="511237" cy="1605349"/>
              <a:chOff x="8255437" y="378850"/>
              <a:chExt cx="511237" cy="1605349"/>
            </a:xfrm>
          </p:grpSpPr>
          <p:sp>
            <p:nvSpPr>
              <p:cNvPr id="321" name="Google Shape;321;p26"/>
              <p:cNvSpPr/>
              <p:nvPr/>
            </p:nvSpPr>
            <p:spPr>
              <a:xfrm>
                <a:off x="8255437" y="436475"/>
                <a:ext cx="206055" cy="20605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>
                <a:off x="8288525" y="1844325"/>
                <a:ext cx="139874" cy="139874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>
                <a:off x="8626800" y="378850"/>
                <a:ext cx="139874" cy="139874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"/>
          <p:cNvSpPr txBox="1"/>
          <p:nvPr>
            <p:ph type="title"/>
          </p:nvPr>
        </p:nvSpPr>
        <p:spPr>
          <a:xfrm>
            <a:off x="713264" y="685100"/>
            <a:ext cx="46293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6" name="Google Shape;326;p27"/>
          <p:cNvSpPr txBox="1"/>
          <p:nvPr>
            <p:ph idx="1" type="subTitle"/>
          </p:nvPr>
        </p:nvSpPr>
        <p:spPr>
          <a:xfrm>
            <a:off x="713225" y="1722730"/>
            <a:ext cx="46293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27"/>
          <p:cNvSpPr txBox="1"/>
          <p:nvPr/>
        </p:nvSpPr>
        <p:spPr>
          <a:xfrm>
            <a:off x="713277" y="3611950"/>
            <a:ext cx="46293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includes icons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8" name="Google Shape;328;p27"/>
          <p:cNvGrpSpPr/>
          <p:nvPr/>
        </p:nvGrpSpPr>
        <p:grpSpPr>
          <a:xfrm>
            <a:off x="179243" y="1771891"/>
            <a:ext cx="400449" cy="2933146"/>
            <a:chOff x="7553711" y="-2334286"/>
            <a:chExt cx="455625" cy="3337292"/>
          </a:xfrm>
        </p:grpSpPr>
        <p:sp>
          <p:nvSpPr>
            <p:cNvPr id="329" name="Google Shape;329;p27"/>
            <p:cNvSpPr/>
            <p:nvPr/>
          </p:nvSpPr>
          <p:spPr>
            <a:xfrm>
              <a:off x="7728940" y="-1977361"/>
              <a:ext cx="280396" cy="280396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7766124" y="796950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7553711" y="-2334286"/>
              <a:ext cx="151325" cy="15132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27"/>
          <p:cNvGrpSpPr/>
          <p:nvPr/>
        </p:nvGrpSpPr>
        <p:grpSpPr>
          <a:xfrm>
            <a:off x="312250" y="-762725"/>
            <a:ext cx="855850" cy="2170900"/>
            <a:chOff x="312250" y="-762725"/>
            <a:chExt cx="855850" cy="2170900"/>
          </a:xfrm>
        </p:grpSpPr>
        <p:cxnSp>
          <p:nvCxnSpPr>
            <p:cNvPr id="333" name="Google Shape;333;p27"/>
            <p:cNvCxnSpPr/>
            <p:nvPr/>
          </p:nvCxnSpPr>
          <p:spPr>
            <a:xfrm rot="5400000">
              <a:off x="-237850" y="2225"/>
              <a:ext cx="2082300" cy="729600"/>
            </a:xfrm>
            <a:prstGeom prst="bentConnector3">
              <a:avLst>
                <a:gd fmla="val 43507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34" name="Google Shape;334;p27"/>
            <p:cNvCxnSpPr/>
            <p:nvPr/>
          </p:nvCxnSpPr>
          <p:spPr>
            <a:xfrm rot="5400000">
              <a:off x="-317750" y="-132725"/>
              <a:ext cx="1866600" cy="606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8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337" name="Google Shape;337;p28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338" name="Google Shape;338;p28"/>
              <p:cNvCxnSpPr/>
              <p:nvPr/>
            </p:nvCxnSpPr>
            <p:spPr>
              <a:xfrm flipH="1" rot="5400000">
                <a:off x="-1093800" y="3815900"/>
                <a:ext cx="3045000" cy="3318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39" name="Google Shape;339;p28"/>
              <p:cNvCxnSpPr/>
              <p:nvPr/>
            </p:nvCxnSpPr>
            <p:spPr>
              <a:xfrm flipH="1" rot="5400000">
                <a:off x="-1327875" y="4449875"/>
                <a:ext cx="3325500" cy="317400"/>
              </a:xfrm>
              <a:prstGeom prst="bentConnector3">
                <a:avLst>
                  <a:gd fmla="val 64575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340" name="Google Shape;340;p28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341" name="Google Shape;341;p28"/>
              <p:cNvCxnSpPr/>
              <p:nvPr/>
            </p:nvCxnSpPr>
            <p:spPr>
              <a:xfrm flipH="1" rot="10800000">
                <a:off x="-709225" y="4185350"/>
                <a:ext cx="7895400" cy="1147500"/>
              </a:xfrm>
              <a:prstGeom prst="bentConnector3">
                <a:avLst>
                  <a:gd fmla="val 71221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42" name="Google Shape;342;p28"/>
              <p:cNvCxnSpPr/>
              <p:nvPr/>
            </p:nvCxnSpPr>
            <p:spPr>
              <a:xfrm flipH="1" rot="10800000">
                <a:off x="2953025" y="4367125"/>
                <a:ext cx="3567000" cy="1794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343" name="Google Shape;343;p28"/>
            <p:cNvGrpSpPr/>
            <p:nvPr/>
          </p:nvGrpSpPr>
          <p:grpSpPr>
            <a:xfrm>
              <a:off x="8878450" y="2020450"/>
              <a:ext cx="816250" cy="2568900"/>
              <a:chOff x="8878450" y="2020450"/>
              <a:chExt cx="816250" cy="2568900"/>
            </a:xfrm>
          </p:grpSpPr>
          <p:cxnSp>
            <p:nvCxnSpPr>
              <p:cNvPr id="344" name="Google Shape;344;p28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fmla="val 4494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45" name="Google Shape;345;p28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346" name="Google Shape;346;p28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347" name="Google Shape;347;p28"/>
            <p:cNvSpPr/>
            <p:nvPr/>
          </p:nvSpPr>
          <p:spPr>
            <a:xfrm>
              <a:off x="84278" y="2240873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8777403" y="4814673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9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51" name="Google Shape;351;p29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52" name="Google Shape;352;p29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53" name="Google Shape;353;p29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354" name="Google Shape;354;p29"/>
          <p:cNvGrpSpPr/>
          <p:nvPr/>
        </p:nvGrpSpPr>
        <p:grpSpPr>
          <a:xfrm>
            <a:off x="64493" y="394791"/>
            <a:ext cx="400449" cy="2933146"/>
            <a:chOff x="7553711" y="-2334286"/>
            <a:chExt cx="455625" cy="3337292"/>
          </a:xfrm>
        </p:grpSpPr>
        <p:sp>
          <p:nvSpPr>
            <p:cNvPr id="355" name="Google Shape;355;p29"/>
            <p:cNvSpPr/>
            <p:nvPr/>
          </p:nvSpPr>
          <p:spPr>
            <a:xfrm>
              <a:off x="7728940" y="-1977361"/>
              <a:ext cx="280396" cy="280396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7766124" y="796950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7553711" y="-2334286"/>
              <a:ext cx="151325" cy="15132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20000" y="1215751"/>
            <a:ext cx="77040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AutoNum type="romanLcPeriod"/>
              <a:defRPr/>
            </a:lvl9pPr>
          </a:lstStyle>
          <a:p/>
        </p:txBody>
      </p:sp>
      <p:cxnSp>
        <p:nvCxnSpPr>
          <p:cNvPr id="36" name="Google Shape;36;p4"/>
          <p:cNvCxnSpPr/>
          <p:nvPr/>
        </p:nvCxnSpPr>
        <p:spPr>
          <a:xfrm flipH="1" rot="-5400000">
            <a:off x="-1741502" y="1903025"/>
            <a:ext cx="4581000" cy="3420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37" name="Google Shape;37;p4"/>
          <p:cNvGrpSpPr/>
          <p:nvPr/>
        </p:nvGrpSpPr>
        <p:grpSpPr>
          <a:xfrm>
            <a:off x="378000" y="4579925"/>
            <a:ext cx="7970450" cy="273800"/>
            <a:chOff x="378000" y="4579925"/>
            <a:chExt cx="7970450" cy="273800"/>
          </a:xfrm>
        </p:grpSpPr>
        <p:sp>
          <p:nvSpPr>
            <p:cNvPr id="38" name="Google Shape;38;p4"/>
            <p:cNvSpPr/>
            <p:nvPr/>
          </p:nvSpPr>
          <p:spPr>
            <a:xfrm>
              <a:off x="378000" y="4579925"/>
              <a:ext cx="183600" cy="18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8164850" y="4670125"/>
              <a:ext cx="183600" cy="18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6756550" y="4670125"/>
              <a:ext cx="183600" cy="18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5040058" y="3057025"/>
            <a:ext cx="25605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1543450" y="3057025"/>
            <a:ext cx="25605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5040058" y="2662226"/>
            <a:ext cx="25605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1543450" y="2662226"/>
            <a:ext cx="25605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000"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47" name="Google Shape;47;p5"/>
          <p:cNvGrpSpPr/>
          <p:nvPr/>
        </p:nvGrpSpPr>
        <p:grpSpPr>
          <a:xfrm>
            <a:off x="65750" y="123192"/>
            <a:ext cx="9078236" cy="5947020"/>
            <a:chOff x="65750" y="123192"/>
            <a:chExt cx="9078236" cy="5947020"/>
          </a:xfrm>
        </p:grpSpPr>
        <p:cxnSp>
          <p:nvCxnSpPr>
            <p:cNvPr id="48" name="Google Shape;48;p5"/>
            <p:cNvCxnSpPr/>
            <p:nvPr/>
          </p:nvCxnSpPr>
          <p:spPr>
            <a:xfrm rot="-5400000">
              <a:off x="6194650" y="2609525"/>
              <a:ext cx="4686900" cy="546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49" name="Google Shape;49;p5"/>
            <p:cNvCxnSpPr/>
            <p:nvPr/>
          </p:nvCxnSpPr>
          <p:spPr>
            <a:xfrm rot="-5400000">
              <a:off x="6564000" y="2981200"/>
              <a:ext cx="4140000" cy="606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50" name="Google Shape;50;p5"/>
            <p:cNvCxnSpPr/>
            <p:nvPr/>
          </p:nvCxnSpPr>
          <p:spPr>
            <a:xfrm rot="-5400000">
              <a:off x="-2013300" y="3409838"/>
              <a:ext cx="4697700" cy="3663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51" name="Google Shape;51;p5"/>
            <p:cNvCxnSpPr/>
            <p:nvPr/>
          </p:nvCxnSpPr>
          <p:spPr>
            <a:xfrm rot="-5400000">
              <a:off x="-1700950" y="3696913"/>
              <a:ext cx="4140000" cy="606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grpSp>
          <p:nvGrpSpPr>
            <p:cNvPr id="52" name="Google Shape;52;p5"/>
            <p:cNvGrpSpPr/>
            <p:nvPr/>
          </p:nvGrpSpPr>
          <p:grpSpPr>
            <a:xfrm>
              <a:off x="244996" y="123192"/>
              <a:ext cx="8898990" cy="3904742"/>
              <a:chOff x="244996" y="123192"/>
              <a:chExt cx="8898990" cy="3904742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8307552" y="123192"/>
                <a:ext cx="246441" cy="246441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8554009" y="836635"/>
                <a:ext cx="181108" cy="181108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9010993" y="3894941"/>
                <a:ext cx="132993" cy="132993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244996" y="1750985"/>
                <a:ext cx="181108" cy="181108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9" name="Google Shape;59;p6"/>
          <p:cNvGrpSpPr/>
          <p:nvPr/>
        </p:nvGrpSpPr>
        <p:grpSpPr>
          <a:xfrm>
            <a:off x="8576588" y="4496315"/>
            <a:ext cx="422946" cy="368845"/>
            <a:chOff x="8576588" y="4496315"/>
            <a:chExt cx="422946" cy="368845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" name="Google Shape;62;p6"/>
          <p:cNvGrpSpPr/>
          <p:nvPr/>
        </p:nvGrpSpPr>
        <p:grpSpPr>
          <a:xfrm>
            <a:off x="67325" y="-592117"/>
            <a:ext cx="8932200" cy="5485500"/>
            <a:chOff x="67325" y="-592117"/>
            <a:chExt cx="8932200" cy="5485500"/>
          </a:xfrm>
        </p:grpSpPr>
        <p:cxnSp>
          <p:nvCxnSpPr>
            <p:cNvPr id="63" name="Google Shape;63;p6"/>
            <p:cNvCxnSpPr/>
            <p:nvPr/>
          </p:nvCxnSpPr>
          <p:spPr>
            <a:xfrm>
              <a:off x="67325" y="-592117"/>
              <a:ext cx="8932200" cy="5485500"/>
            </a:xfrm>
            <a:prstGeom prst="bentConnector3">
              <a:avLst>
                <a:gd fmla="val 814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64" name="Google Shape;64;p6"/>
            <p:cNvCxnSpPr/>
            <p:nvPr/>
          </p:nvCxnSpPr>
          <p:spPr>
            <a:xfrm flipH="1" rot="-5400000">
              <a:off x="-2079325" y="1859333"/>
              <a:ext cx="4747800" cy="1497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/>
          <p:nvPr>
            <p:ph idx="1" type="subTitle"/>
          </p:nvPr>
        </p:nvSpPr>
        <p:spPr>
          <a:xfrm>
            <a:off x="2375775" y="2379467"/>
            <a:ext cx="32475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AutoNum type="alphaLcPeriod"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AutoNum type="romanLcPeriod"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AutoNum type="arabicPeriod"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alphaLcPeriod"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romanLcPeriod"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AutoNum type="arabicPeriod"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AutoNum type="alphaLcPeriod"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AutoNum type="romanLcPeriod"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8" name="Google Shape;68;p7"/>
          <p:cNvGrpSpPr/>
          <p:nvPr/>
        </p:nvGrpSpPr>
        <p:grpSpPr>
          <a:xfrm>
            <a:off x="144288" y="147077"/>
            <a:ext cx="454046" cy="1101386"/>
            <a:chOff x="144288" y="147077"/>
            <a:chExt cx="454046" cy="1101386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144280" y="147085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193389" y="1068025"/>
              <a:ext cx="180450" cy="180425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 rot="-5400000">
              <a:off x="211443" y="746585"/>
              <a:ext cx="144320" cy="144304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 rot="-5400000">
              <a:off x="373819" y="291403"/>
              <a:ext cx="224528" cy="224503"/>
            </a:xfrm>
            <a:custGeom>
              <a:rect b="b" l="l" r="r" t="t"/>
              <a:pathLst>
                <a:path extrusionOk="0" h="3298" w="3298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7"/>
          <p:cNvGrpSpPr/>
          <p:nvPr/>
        </p:nvGrpSpPr>
        <p:grpSpPr>
          <a:xfrm>
            <a:off x="569675" y="183250"/>
            <a:ext cx="8764375" cy="5229850"/>
            <a:chOff x="569675" y="183250"/>
            <a:chExt cx="8764375" cy="5229850"/>
          </a:xfrm>
        </p:grpSpPr>
        <p:cxnSp>
          <p:nvCxnSpPr>
            <p:cNvPr id="74" name="Google Shape;74;p7"/>
            <p:cNvCxnSpPr/>
            <p:nvPr/>
          </p:nvCxnSpPr>
          <p:spPr>
            <a:xfrm rot="10800000">
              <a:off x="569675" y="183250"/>
              <a:ext cx="8572500" cy="5118300"/>
            </a:xfrm>
            <a:prstGeom prst="bentConnector3">
              <a:avLst>
                <a:gd fmla="val 5355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75" name="Google Shape;75;p7"/>
            <p:cNvCxnSpPr/>
            <p:nvPr/>
          </p:nvCxnSpPr>
          <p:spPr>
            <a:xfrm rot="10800000">
              <a:off x="761550" y="294800"/>
              <a:ext cx="8572500" cy="5118300"/>
            </a:xfrm>
            <a:prstGeom prst="bentConnector3">
              <a:avLst>
                <a:gd fmla="val 5355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type="title"/>
          </p:nvPr>
        </p:nvSpPr>
        <p:spPr>
          <a:xfrm>
            <a:off x="838650" y="1518450"/>
            <a:ext cx="4151400" cy="21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78" name="Google Shape;78;p8"/>
          <p:cNvGrpSpPr/>
          <p:nvPr/>
        </p:nvGrpSpPr>
        <p:grpSpPr>
          <a:xfrm>
            <a:off x="-950200" y="-235500"/>
            <a:ext cx="9904500" cy="5229850"/>
            <a:chOff x="-950200" y="-235500"/>
            <a:chExt cx="9904500" cy="5229850"/>
          </a:xfrm>
        </p:grpSpPr>
        <p:cxnSp>
          <p:nvCxnSpPr>
            <p:cNvPr id="79" name="Google Shape;79;p8"/>
            <p:cNvCxnSpPr/>
            <p:nvPr/>
          </p:nvCxnSpPr>
          <p:spPr>
            <a:xfrm>
              <a:off x="-122100" y="-123950"/>
              <a:ext cx="8572500" cy="5118300"/>
            </a:xfrm>
            <a:prstGeom prst="bentConnector3">
              <a:avLst>
                <a:gd fmla="val 5355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80" name="Google Shape;80;p8"/>
            <p:cNvCxnSpPr/>
            <p:nvPr/>
          </p:nvCxnSpPr>
          <p:spPr>
            <a:xfrm>
              <a:off x="-313975" y="-235500"/>
              <a:ext cx="8572500" cy="5118300"/>
            </a:xfrm>
            <a:prstGeom prst="bentConnector3">
              <a:avLst>
                <a:gd fmla="val 5355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81" name="Google Shape;81;p8"/>
            <p:cNvCxnSpPr/>
            <p:nvPr/>
          </p:nvCxnSpPr>
          <p:spPr>
            <a:xfrm>
              <a:off x="-766600" y="2793225"/>
              <a:ext cx="9720900" cy="1699500"/>
            </a:xfrm>
            <a:prstGeom prst="bentConnector3">
              <a:avLst>
                <a:gd fmla="val 5194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82" name="Google Shape;82;p8"/>
            <p:cNvCxnSpPr/>
            <p:nvPr/>
          </p:nvCxnSpPr>
          <p:spPr>
            <a:xfrm>
              <a:off x="-950200" y="2976850"/>
              <a:ext cx="9712500" cy="1404300"/>
            </a:xfrm>
            <a:prstGeom prst="bentConnector3">
              <a:avLst>
                <a:gd fmla="val 14297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type="title"/>
          </p:nvPr>
        </p:nvSpPr>
        <p:spPr>
          <a:xfrm>
            <a:off x="4906675" y="1132975"/>
            <a:ext cx="35241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" type="subTitle"/>
          </p:nvPr>
        </p:nvSpPr>
        <p:spPr>
          <a:xfrm>
            <a:off x="4906675" y="2724350"/>
            <a:ext cx="3524100" cy="14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86" name="Google Shape;86;p9"/>
          <p:cNvSpPr/>
          <p:nvPr>
            <p:ph idx="2" type="pic"/>
          </p:nvPr>
        </p:nvSpPr>
        <p:spPr>
          <a:xfrm>
            <a:off x="202954" y="388500"/>
            <a:ext cx="4379700" cy="43797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87" name="Google Shape;87;p9"/>
          <p:cNvGrpSpPr/>
          <p:nvPr/>
        </p:nvGrpSpPr>
        <p:grpSpPr>
          <a:xfrm rot="-1395165">
            <a:off x="172631" y="490168"/>
            <a:ext cx="882626" cy="403567"/>
            <a:chOff x="7884075" y="238975"/>
            <a:chExt cx="882599" cy="403555"/>
          </a:xfrm>
        </p:grpSpPr>
        <p:sp>
          <p:nvSpPr>
            <p:cNvPr id="88" name="Google Shape;88;p9"/>
            <p:cNvSpPr/>
            <p:nvPr/>
          </p:nvSpPr>
          <p:spPr>
            <a:xfrm>
              <a:off x="8255437" y="436475"/>
              <a:ext cx="206055" cy="206055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7884075" y="238975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8626800" y="378850"/>
              <a:ext cx="139874" cy="139874"/>
            </a:xfrm>
            <a:custGeom>
              <a:rect b="b" l="l" r="r" t="t"/>
              <a:pathLst>
                <a:path extrusionOk="0" h="6648" w="6648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9"/>
          <p:cNvGrpSpPr/>
          <p:nvPr/>
        </p:nvGrpSpPr>
        <p:grpSpPr>
          <a:xfrm>
            <a:off x="2422725" y="4313625"/>
            <a:ext cx="7035600" cy="513300"/>
            <a:chOff x="2422725" y="4313625"/>
            <a:chExt cx="7035600" cy="513300"/>
          </a:xfrm>
        </p:grpSpPr>
        <p:cxnSp>
          <p:nvCxnSpPr>
            <p:cNvPr id="92" name="Google Shape;92;p9"/>
            <p:cNvCxnSpPr/>
            <p:nvPr/>
          </p:nvCxnSpPr>
          <p:spPr>
            <a:xfrm rot="10800000">
              <a:off x="3750275" y="4313625"/>
              <a:ext cx="5590200" cy="513300"/>
            </a:xfrm>
            <a:prstGeom prst="bentConnector3">
              <a:avLst>
                <a:gd fmla="val 64140" name="adj1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93" name="Google Shape;93;p9"/>
            <p:cNvCxnSpPr/>
            <p:nvPr/>
          </p:nvCxnSpPr>
          <p:spPr>
            <a:xfrm flipH="1">
              <a:off x="2422725" y="4652400"/>
              <a:ext cx="7035600" cy="115800"/>
            </a:xfrm>
            <a:prstGeom prst="bentConnector4">
              <a:avLst>
                <a:gd fmla="val 34437" name="adj1"/>
                <a:gd fmla="val 305635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0"/>
          <p:cNvSpPr txBox="1"/>
          <p:nvPr>
            <p:ph type="title"/>
          </p:nvPr>
        </p:nvSpPr>
        <p:spPr>
          <a:xfrm>
            <a:off x="5403175" y="3859175"/>
            <a:ext cx="3027600" cy="749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343D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 txBox="1"/>
          <p:nvPr>
            <p:ph type="ctrTitle"/>
          </p:nvPr>
        </p:nvSpPr>
        <p:spPr>
          <a:xfrm>
            <a:off x="4157700" y="1061225"/>
            <a:ext cx="4260000" cy="17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Team 3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Final Project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3" name="Google Shape;363;p30"/>
          <p:cNvSpPr txBox="1"/>
          <p:nvPr>
            <p:ph idx="1" type="subTitle"/>
          </p:nvPr>
        </p:nvSpPr>
        <p:spPr>
          <a:xfrm>
            <a:off x="4157700" y="2997200"/>
            <a:ext cx="426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Wu, Nicholas Barber-Choi, Katelyn Yu</a:t>
            </a:r>
            <a:endParaRPr/>
          </a:p>
        </p:txBody>
      </p:sp>
      <p:cxnSp>
        <p:nvCxnSpPr>
          <p:cNvPr id="364" name="Google Shape;364;p30"/>
          <p:cNvCxnSpPr>
            <a:endCxn id="363" idx="1"/>
          </p:cNvCxnSpPr>
          <p:nvPr/>
        </p:nvCxnSpPr>
        <p:spPr>
          <a:xfrm flipH="1" rot="-5400000">
            <a:off x="2403000" y="1425350"/>
            <a:ext cx="3181200" cy="3282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65" name="Google Shape;365;p30"/>
          <p:cNvSpPr/>
          <p:nvPr/>
        </p:nvSpPr>
        <p:spPr>
          <a:xfrm>
            <a:off x="1142975" y="1247750"/>
            <a:ext cx="514500" cy="514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30"/>
          <p:cNvSpPr/>
          <p:nvPr/>
        </p:nvSpPr>
        <p:spPr>
          <a:xfrm>
            <a:off x="1935475" y="1247750"/>
            <a:ext cx="514500" cy="514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30"/>
          <p:cNvSpPr/>
          <p:nvPr/>
        </p:nvSpPr>
        <p:spPr>
          <a:xfrm>
            <a:off x="2727975" y="1247750"/>
            <a:ext cx="514500" cy="514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30"/>
          <p:cNvSpPr/>
          <p:nvPr/>
        </p:nvSpPr>
        <p:spPr>
          <a:xfrm>
            <a:off x="1142975" y="2048000"/>
            <a:ext cx="514500" cy="514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30"/>
          <p:cNvSpPr/>
          <p:nvPr/>
        </p:nvSpPr>
        <p:spPr>
          <a:xfrm>
            <a:off x="1935475" y="2048000"/>
            <a:ext cx="514500" cy="514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30"/>
          <p:cNvSpPr/>
          <p:nvPr/>
        </p:nvSpPr>
        <p:spPr>
          <a:xfrm>
            <a:off x="2727975" y="2048000"/>
            <a:ext cx="514500" cy="514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1" name="Google Shape;371;p30"/>
          <p:cNvCxnSpPr>
            <a:stCxn id="366" idx="4"/>
            <a:endCxn id="368" idx="0"/>
          </p:cNvCxnSpPr>
          <p:nvPr/>
        </p:nvCxnSpPr>
        <p:spPr>
          <a:xfrm flipH="1">
            <a:off x="1400125" y="1762250"/>
            <a:ext cx="792600" cy="285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30"/>
          <p:cNvCxnSpPr>
            <a:stCxn id="365" idx="4"/>
            <a:endCxn id="368" idx="0"/>
          </p:cNvCxnSpPr>
          <p:nvPr/>
        </p:nvCxnSpPr>
        <p:spPr>
          <a:xfrm>
            <a:off x="1400225" y="1762250"/>
            <a:ext cx="0" cy="285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30"/>
          <p:cNvCxnSpPr>
            <a:stCxn id="367" idx="4"/>
            <a:endCxn id="370" idx="0"/>
          </p:cNvCxnSpPr>
          <p:nvPr/>
        </p:nvCxnSpPr>
        <p:spPr>
          <a:xfrm>
            <a:off x="2985225" y="1762250"/>
            <a:ext cx="0" cy="285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30"/>
          <p:cNvCxnSpPr>
            <a:stCxn id="366" idx="4"/>
            <a:endCxn id="370" idx="0"/>
          </p:cNvCxnSpPr>
          <p:nvPr/>
        </p:nvCxnSpPr>
        <p:spPr>
          <a:xfrm>
            <a:off x="2192725" y="1762250"/>
            <a:ext cx="792600" cy="285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30"/>
          <p:cNvCxnSpPr>
            <a:stCxn id="369" idx="0"/>
            <a:endCxn id="366" idx="4"/>
          </p:cNvCxnSpPr>
          <p:nvPr/>
        </p:nvCxnSpPr>
        <p:spPr>
          <a:xfrm rot="10800000">
            <a:off x="2192725" y="1762400"/>
            <a:ext cx="0" cy="285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30"/>
          <p:cNvCxnSpPr>
            <a:stCxn id="369" idx="0"/>
            <a:endCxn id="365" idx="4"/>
          </p:cNvCxnSpPr>
          <p:nvPr/>
        </p:nvCxnSpPr>
        <p:spPr>
          <a:xfrm rot="10800000">
            <a:off x="1400125" y="1762400"/>
            <a:ext cx="792600" cy="285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30"/>
          <p:cNvCxnSpPr>
            <a:stCxn id="369" idx="0"/>
            <a:endCxn id="367" idx="4"/>
          </p:cNvCxnSpPr>
          <p:nvPr/>
        </p:nvCxnSpPr>
        <p:spPr>
          <a:xfrm flipH="1" rot="10800000">
            <a:off x="2192725" y="1762400"/>
            <a:ext cx="792600" cy="285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30"/>
          <p:cNvCxnSpPr>
            <a:stCxn id="365" idx="4"/>
            <a:endCxn id="370" idx="0"/>
          </p:cNvCxnSpPr>
          <p:nvPr/>
        </p:nvCxnSpPr>
        <p:spPr>
          <a:xfrm>
            <a:off x="1400225" y="1762250"/>
            <a:ext cx="1584900" cy="285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30"/>
          <p:cNvCxnSpPr>
            <a:stCxn id="367" idx="4"/>
            <a:endCxn id="368" idx="0"/>
          </p:cNvCxnSpPr>
          <p:nvPr/>
        </p:nvCxnSpPr>
        <p:spPr>
          <a:xfrm flipH="1">
            <a:off x="1400325" y="1762250"/>
            <a:ext cx="1584900" cy="285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30"/>
          <p:cNvCxnSpPr/>
          <p:nvPr/>
        </p:nvCxnSpPr>
        <p:spPr>
          <a:xfrm flipH="1">
            <a:off x="1400075" y="2562500"/>
            <a:ext cx="792600" cy="285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30"/>
          <p:cNvCxnSpPr/>
          <p:nvPr/>
        </p:nvCxnSpPr>
        <p:spPr>
          <a:xfrm>
            <a:off x="1400175" y="2562500"/>
            <a:ext cx="0" cy="285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30"/>
          <p:cNvCxnSpPr/>
          <p:nvPr/>
        </p:nvCxnSpPr>
        <p:spPr>
          <a:xfrm>
            <a:off x="2985175" y="2562500"/>
            <a:ext cx="0" cy="285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30"/>
          <p:cNvCxnSpPr/>
          <p:nvPr/>
        </p:nvCxnSpPr>
        <p:spPr>
          <a:xfrm>
            <a:off x="2192675" y="2562500"/>
            <a:ext cx="792600" cy="285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30"/>
          <p:cNvCxnSpPr/>
          <p:nvPr/>
        </p:nvCxnSpPr>
        <p:spPr>
          <a:xfrm rot="10800000">
            <a:off x="2192675" y="2562650"/>
            <a:ext cx="0" cy="285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30"/>
          <p:cNvCxnSpPr/>
          <p:nvPr/>
        </p:nvCxnSpPr>
        <p:spPr>
          <a:xfrm rot="10800000">
            <a:off x="1400075" y="2562650"/>
            <a:ext cx="792600" cy="285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30"/>
          <p:cNvCxnSpPr/>
          <p:nvPr/>
        </p:nvCxnSpPr>
        <p:spPr>
          <a:xfrm flipH="1" rot="10800000">
            <a:off x="2192675" y="2562650"/>
            <a:ext cx="792600" cy="285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30"/>
          <p:cNvCxnSpPr/>
          <p:nvPr/>
        </p:nvCxnSpPr>
        <p:spPr>
          <a:xfrm>
            <a:off x="1400175" y="2562500"/>
            <a:ext cx="1584900" cy="285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30"/>
          <p:cNvCxnSpPr/>
          <p:nvPr/>
        </p:nvCxnSpPr>
        <p:spPr>
          <a:xfrm flipH="1">
            <a:off x="1400275" y="2562500"/>
            <a:ext cx="1584900" cy="285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Google Shape;389;p30"/>
          <p:cNvSpPr/>
          <p:nvPr/>
        </p:nvSpPr>
        <p:spPr>
          <a:xfrm>
            <a:off x="1143025" y="2848400"/>
            <a:ext cx="514500" cy="514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0"/>
          <p:cNvSpPr/>
          <p:nvPr/>
        </p:nvSpPr>
        <p:spPr>
          <a:xfrm>
            <a:off x="1935525" y="2848400"/>
            <a:ext cx="514500" cy="514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30"/>
          <p:cNvSpPr/>
          <p:nvPr/>
        </p:nvSpPr>
        <p:spPr>
          <a:xfrm>
            <a:off x="2728025" y="2848400"/>
            <a:ext cx="514500" cy="514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30"/>
          <p:cNvSpPr/>
          <p:nvPr/>
        </p:nvSpPr>
        <p:spPr>
          <a:xfrm>
            <a:off x="1935375" y="3648800"/>
            <a:ext cx="514500" cy="514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3" name="Google Shape;393;p30"/>
          <p:cNvCxnSpPr>
            <a:stCxn id="392" idx="0"/>
          </p:cNvCxnSpPr>
          <p:nvPr/>
        </p:nvCxnSpPr>
        <p:spPr>
          <a:xfrm rot="10800000">
            <a:off x="2192625" y="3363200"/>
            <a:ext cx="0" cy="285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30"/>
          <p:cNvCxnSpPr>
            <a:stCxn id="392" idx="0"/>
            <a:endCxn id="389" idx="4"/>
          </p:cNvCxnSpPr>
          <p:nvPr/>
        </p:nvCxnSpPr>
        <p:spPr>
          <a:xfrm rot="10800000">
            <a:off x="1400325" y="3362900"/>
            <a:ext cx="792300" cy="285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30"/>
          <p:cNvCxnSpPr>
            <a:stCxn id="391" idx="4"/>
          </p:cNvCxnSpPr>
          <p:nvPr/>
        </p:nvCxnSpPr>
        <p:spPr>
          <a:xfrm flipH="1">
            <a:off x="2192675" y="3362900"/>
            <a:ext cx="792600" cy="285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30"/>
          <p:cNvSpPr/>
          <p:nvPr/>
        </p:nvSpPr>
        <p:spPr>
          <a:xfrm>
            <a:off x="1935375" y="447500"/>
            <a:ext cx="514500" cy="514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7" name="Google Shape;397;p30"/>
          <p:cNvCxnSpPr/>
          <p:nvPr/>
        </p:nvCxnSpPr>
        <p:spPr>
          <a:xfrm>
            <a:off x="2192950" y="962000"/>
            <a:ext cx="0" cy="285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30"/>
          <p:cNvCxnSpPr/>
          <p:nvPr/>
        </p:nvCxnSpPr>
        <p:spPr>
          <a:xfrm>
            <a:off x="2192950" y="962000"/>
            <a:ext cx="792300" cy="285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0"/>
          <p:cNvCxnSpPr/>
          <p:nvPr/>
        </p:nvCxnSpPr>
        <p:spPr>
          <a:xfrm flipH="1" rot="10800000">
            <a:off x="1400300" y="962000"/>
            <a:ext cx="792600" cy="285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30"/>
          <p:cNvSpPr txBox="1"/>
          <p:nvPr/>
        </p:nvSpPr>
        <p:spPr>
          <a:xfrm>
            <a:off x="1868950" y="3544400"/>
            <a:ext cx="648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- Fully Connected Layers</a:t>
            </a:r>
            <a:endParaRPr/>
          </a:p>
        </p:txBody>
      </p:sp>
      <p:sp>
        <p:nvSpPr>
          <p:cNvPr id="546" name="Google Shape;546;p39"/>
          <p:cNvSpPr txBox="1"/>
          <p:nvPr>
            <p:ph idx="2" type="subTitle"/>
          </p:nvPr>
        </p:nvSpPr>
        <p:spPr>
          <a:xfrm>
            <a:off x="997425" y="1602925"/>
            <a:ext cx="3318600" cy="19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neuron in the layer is connected to the neurons in the surrounding layers through linear equations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here to get from 128 nodes to 10 nodes for our 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425" y="1310220"/>
            <a:ext cx="3955575" cy="2049706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8" name="Google Shape;548;p39"/>
          <p:cNvPicPr preferRelativeResize="0"/>
          <p:nvPr/>
        </p:nvPicPr>
        <p:blipFill rotWithShape="1">
          <a:blip r:embed="rId3">
            <a:alphaModFix/>
          </a:blip>
          <a:srcRect b="29599" l="61506" r="11129" t="45886"/>
          <a:stretch/>
        </p:blipFill>
        <p:spPr>
          <a:xfrm>
            <a:off x="4771293" y="3524425"/>
            <a:ext cx="3349833" cy="1554976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9" name="Google Shape;549;p39"/>
          <p:cNvSpPr/>
          <p:nvPr/>
        </p:nvSpPr>
        <p:spPr>
          <a:xfrm rot="10800000">
            <a:off x="7435375" y="2863225"/>
            <a:ext cx="198300" cy="661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of Layers</a:t>
            </a:r>
            <a:endParaRPr/>
          </a:p>
        </p:txBody>
      </p:sp>
      <p:sp>
        <p:nvSpPr>
          <p:cNvPr id="555" name="Google Shape;555;p40"/>
          <p:cNvSpPr txBox="1"/>
          <p:nvPr>
            <p:ph idx="2" type="subTitle"/>
          </p:nvPr>
        </p:nvSpPr>
        <p:spPr>
          <a:xfrm>
            <a:off x="1458950" y="1283475"/>
            <a:ext cx="1400100" cy="3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Batchnorm</a:t>
            </a:r>
            <a:endParaRPr/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</a:t>
            </a:r>
            <a:endParaRPr/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</a:t>
            </a:r>
            <a:endParaRPr/>
          </a:p>
        </p:txBody>
      </p:sp>
      <p:sp>
        <p:nvSpPr>
          <p:cNvPr id="556" name="Google Shape;556;p40"/>
          <p:cNvSpPr txBox="1"/>
          <p:nvPr>
            <p:ph idx="2" type="subTitle"/>
          </p:nvPr>
        </p:nvSpPr>
        <p:spPr>
          <a:xfrm>
            <a:off x="3607950" y="1300850"/>
            <a:ext cx="1400100" cy="3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Batchnorm</a:t>
            </a:r>
            <a:endParaRPr/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</a:t>
            </a:r>
            <a:endParaRPr/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</a:t>
            </a:r>
            <a:endParaRPr/>
          </a:p>
        </p:txBody>
      </p:sp>
      <p:sp>
        <p:nvSpPr>
          <p:cNvPr id="557" name="Google Shape;557;p40"/>
          <p:cNvSpPr txBox="1"/>
          <p:nvPr>
            <p:ph idx="2" type="subTitle"/>
          </p:nvPr>
        </p:nvSpPr>
        <p:spPr>
          <a:xfrm>
            <a:off x="5756950" y="1283475"/>
            <a:ext cx="1928100" cy="3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Reshape </a:t>
            </a:r>
            <a:endParaRPr/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Connected</a:t>
            </a:r>
            <a:endParaRPr/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</a:t>
            </a:r>
            <a:endParaRPr/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</a:t>
            </a:r>
            <a:endParaRPr/>
          </a:p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Connected</a:t>
            </a:r>
            <a:endParaRPr/>
          </a:p>
        </p:txBody>
      </p:sp>
      <p:grpSp>
        <p:nvGrpSpPr>
          <p:cNvPr id="558" name="Google Shape;558;p40"/>
          <p:cNvGrpSpPr/>
          <p:nvPr/>
        </p:nvGrpSpPr>
        <p:grpSpPr>
          <a:xfrm>
            <a:off x="2066450" y="1689075"/>
            <a:ext cx="185100" cy="1535500"/>
            <a:chOff x="1550800" y="1671700"/>
            <a:chExt cx="185100" cy="1535500"/>
          </a:xfrm>
        </p:grpSpPr>
        <p:sp>
          <p:nvSpPr>
            <p:cNvPr id="559" name="Google Shape;559;p40"/>
            <p:cNvSpPr/>
            <p:nvPr/>
          </p:nvSpPr>
          <p:spPr>
            <a:xfrm>
              <a:off x="1550800" y="1671700"/>
              <a:ext cx="185100" cy="264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1550800" y="2307150"/>
              <a:ext cx="185100" cy="264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1550800" y="2942600"/>
              <a:ext cx="185100" cy="264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62" name="Google Shape;562;p40"/>
          <p:cNvGrpSpPr/>
          <p:nvPr/>
        </p:nvGrpSpPr>
        <p:grpSpPr>
          <a:xfrm>
            <a:off x="4215450" y="1706450"/>
            <a:ext cx="185100" cy="1535500"/>
            <a:chOff x="4215450" y="1671700"/>
            <a:chExt cx="185100" cy="1535500"/>
          </a:xfrm>
        </p:grpSpPr>
        <p:sp>
          <p:nvSpPr>
            <p:cNvPr id="563" name="Google Shape;563;p40"/>
            <p:cNvSpPr/>
            <p:nvPr/>
          </p:nvSpPr>
          <p:spPr>
            <a:xfrm>
              <a:off x="4215450" y="1671700"/>
              <a:ext cx="185100" cy="264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4215450" y="2307150"/>
              <a:ext cx="185100" cy="264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4215450" y="2942600"/>
              <a:ext cx="185100" cy="264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66" name="Google Shape;566;p40"/>
          <p:cNvGrpSpPr/>
          <p:nvPr/>
        </p:nvGrpSpPr>
        <p:grpSpPr>
          <a:xfrm>
            <a:off x="6628450" y="1689075"/>
            <a:ext cx="185100" cy="2170950"/>
            <a:chOff x="7144100" y="1671700"/>
            <a:chExt cx="185100" cy="2170950"/>
          </a:xfrm>
        </p:grpSpPr>
        <p:sp>
          <p:nvSpPr>
            <p:cNvPr id="567" name="Google Shape;567;p40"/>
            <p:cNvSpPr/>
            <p:nvPr/>
          </p:nvSpPr>
          <p:spPr>
            <a:xfrm>
              <a:off x="7144100" y="1671700"/>
              <a:ext cx="185100" cy="264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7144100" y="2307150"/>
              <a:ext cx="185100" cy="264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7144100" y="2942600"/>
              <a:ext cx="185100" cy="264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7144100" y="3578050"/>
              <a:ext cx="185100" cy="264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71" name="Google Shape;571;p40"/>
          <p:cNvSpPr/>
          <p:nvPr/>
        </p:nvSpPr>
        <p:spPr>
          <a:xfrm>
            <a:off x="2988838" y="2309500"/>
            <a:ext cx="489300" cy="32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2" name="Google Shape;572;p40"/>
          <p:cNvSpPr/>
          <p:nvPr/>
        </p:nvSpPr>
        <p:spPr>
          <a:xfrm>
            <a:off x="5269838" y="2292125"/>
            <a:ext cx="489300" cy="32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1"/>
          <p:cNvSpPr txBox="1"/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Training</a:t>
            </a:r>
            <a:endParaRPr sz="3000"/>
          </a:p>
        </p:txBody>
      </p:sp>
      <p:sp>
        <p:nvSpPr>
          <p:cNvPr id="578" name="Google Shape;578;p41"/>
          <p:cNvSpPr txBox="1"/>
          <p:nvPr>
            <p:ph idx="2" type="title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579" name="Google Shape;579;p41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580" name="Google Shape;580;p41"/>
            <p:cNvSpPr/>
            <p:nvPr/>
          </p:nvSpPr>
          <p:spPr>
            <a:xfrm>
              <a:off x="8185993" y="219687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5504532" y="4432120"/>
              <a:ext cx="3102092" cy="126184"/>
            </a:xfrm>
            <a:custGeom>
              <a:rect b="b" l="l" r="r" t="t"/>
              <a:pathLst>
                <a:path extrusionOk="0" h="1987" w="48848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2" name="Google Shape;582;p41"/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583" name="Google Shape;583;p41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rect b="b" l="l" r="r" t="t"/>
                <a:pathLst>
                  <a:path extrusionOk="0" h="5428" w="18123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41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rect b="b" l="l" r="r" t="t"/>
                <a:pathLst>
                  <a:path extrusionOk="0" h="29368" w="39237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41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rect b="b" l="l" r="r" t="t"/>
                <a:pathLst>
                  <a:path extrusionOk="0" h="26433" w="39237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41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rect b="b" l="l" r="r" t="t"/>
                <a:pathLst>
                  <a:path extrusionOk="0" h="23193" w="36291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41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rect b="b" l="l" r="r" t="t"/>
                <a:pathLst>
                  <a:path extrusionOk="0" h="22962" w="36061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8" name="Google Shape;588;p41"/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589" name="Google Shape;589;p41"/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590" name="Google Shape;590;p41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rect b="b" l="l" r="r" t="t"/>
                  <a:pathLst>
                    <a:path extrusionOk="0" h="14745" w="15055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41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rect b="b" l="l" r="r" t="t"/>
                  <a:pathLst>
                    <a:path extrusionOk="0" h="12402" w="12627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2" name="Google Shape;592;p41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rect b="b" l="l" r="r" t="t"/>
                <a:pathLst>
                  <a:path extrusionOk="0" h="5082" w="6303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3" name="Google Shape;593;p41"/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594" name="Google Shape;594;p41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rect b="b" l="l" r="r" t="t"/>
                <a:pathLst>
                  <a:path extrusionOk="0" h="14704" w="15016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41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rect b="b" l="l" r="r" t="t"/>
                <a:pathLst>
                  <a:path extrusionOk="0" h="12368" w="12587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41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rect b="b" l="l" r="r" t="t"/>
                <a:pathLst>
                  <a:path extrusionOk="0" h="5060" w="6273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7" name="Google Shape;597;p41"/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598" name="Google Shape;598;p41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rect b="b" l="l" r="r" t="t"/>
                <a:pathLst>
                  <a:path extrusionOk="0" h="13813" w="13812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41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rect b="b" l="l" r="r" t="t"/>
                <a:pathLst>
                  <a:path extrusionOk="0" h="16661" w="16662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41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rect b="b" l="l" r="r" t="t"/>
                <a:pathLst>
                  <a:path extrusionOk="0" h="9566" w="8777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1" name="Google Shape;601;p41"/>
            <p:cNvSpPr/>
            <p:nvPr/>
          </p:nvSpPr>
          <p:spPr>
            <a:xfrm>
              <a:off x="8399355" y="3558815"/>
              <a:ext cx="337021" cy="271928"/>
            </a:xfrm>
            <a:custGeom>
              <a:rect b="b" l="l" r="r" t="t"/>
              <a:pathLst>
                <a:path extrusionOk="0" fill="none" h="4282" w="5307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6054669" y="4040401"/>
              <a:ext cx="411957" cy="412274"/>
            </a:xfrm>
            <a:custGeom>
              <a:rect b="b" l="l" r="r" t="t"/>
              <a:pathLst>
                <a:path extrusionOk="0" fill="none" h="6492" w="6487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6379556" y="178092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4" name="Google Shape;604;p41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605" name="Google Shape;605;p41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rect b="b" l="l" r="r" t="t"/>
                <a:pathLst>
                  <a:path extrusionOk="0" h="13767" w="13767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41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rect b="b" l="l" r="r" t="t"/>
                <a:pathLst>
                  <a:path extrusionOk="0" h="16604" w="16615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41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rect b="b" l="l" r="r" t="t"/>
                <a:pathLst>
                  <a:path extrusionOk="0" fill="none" h="6487" w="6492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28575">
                <a:solidFill>
                  <a:schemeClr val="accent4"/>
                </a:solidFill>
                <a:prstDash val="solid"/>
                <a:miter lim="575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8" name="Google Shape;608;p41"/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609" name="Google Shape;609;p41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41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41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612" name="Google Shape;612;p41"/>
          <p:cNvCxnSpPr>
            <a:stCxn id="613" idx="3"/>
          </p:cNvCxnSpPr>
          <p:nvPr/>
        </p:nvCxnSpPr>
        <p:spPr>
          <a:xfrm rot="-5400000">
            <a:off x="3667200" y="2155750"/>
            <a:ext cx="2436300" cy="240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14" name="Google Shape;614;p41"/>
          <p:cNvCxnSpPr/>
          <p:nvPr/>
        </p:nvCxnSpPr>
        <p:spPr>
          <a:xfrm flipH="1" rot="10800000">
            <a:off x="-329025" y="4087775"/>
            <a:ext cx="3096900" cy="913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15" name="Google Shape;615;p41"/>
          <p:cNvCxnSpPr/>
          <p:nvPr/>
        </p:nvCxnSpPr>
        <p:spPr>
          <a:xfrm rot="10800000">
            <a:off x="1043700" y="3494350"/>
            <a:ext cx="3721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621" name="Google Shape;621;p42"/>
          <p:cNvSpPr txBox="1"/>
          <p:nvPr>
            <p:ph idx="2" type="subTitle"/>
          </p:nvPr>
        </p:nvSpPr>
        <p:spPr>
          <a:xfrm>
            <a:off x="997500" y="1017725"/>
            <a:ext cx="7359000" cy="30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Loss Function: Allows for Optimization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Epochs: How Many Times Entire Set in Run (Each Set = One or More Batches)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Batch Size: Amount of Training Data per Iteration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Learning Rate: Speed that Moves along Gradient Descent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Number of Filters (32 and 64)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Convolutional Kernel Size (Size of Filter) (3x3)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Pooling Kernel Size (Size of Compression) (2x2)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Drop Out Rate: Randomly Drops Neurons to Prevent Memorization (0.5)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Optimizer: Stochastic Gradient Descent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(faster descent with greater variance in path of convergence)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Epoch and Batch Size</a:t>
            </a:r>
            <a:endParaRPr/>
          </a:p>
        </p:txBody>
      </p:sp>
      <p:pic>
        <p:nvPicPr>
          <p:cNvPr id="627" name="Google Shape;6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850" y="1082675"/>
            <a:ext cx="5956300" cy="297815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775" y="817987"/>
            <a:ext cx="6440450" cy="3507525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3" name="Google Shape;633;p44"/>
          <p:cNvSpPr txBox="1"/>
          <p:nvPr/>
        </p:nvSpPr>
        <p:spPr>
          <a:xfrm>
            <a:off x="2158950" y="76200"/>
            <a:ext cx="482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Loss Per Epoch</a:t>
            </a:r>
            <a:endParaRPr b="1" sz="3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Rate</a:t>
            </a:r>
            <a:endParaRPr/>
          </a:p>
        </p:txBody>
      </p:sp>
      <p:pic>
        <p:nvPicPr>
          <p:cNvPr id="639" name="Google Shape;6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088" y="1306775"/>
            <a:ext cx="5331826" cy="3316025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Stochastic</a:t>
            </a:r>
            <a:r>
              <a:rPr lang="en"/>
              <a:t> Gradient of Descent</a:t>
            </a:r>
            <a:endParaRPr/>
          </a:p>
        </p:txBody>
      </p:sp>
      <p:pic>
        <p:nvPicPr>
          <p:cNvPr id="645" name="Google Shape;6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081225"/>
            <a:ext cx="5715000" cy="3810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Out Rate</a:t>
            </a:r>
            <a:endParaRPr/>
          </a:p>
        </p:txBody>
      </p:sp>
      <p:pic>
        <p:nvPicPr>
          <p:cNvPr descr="Lenny the Reviewer — Getting dragged back into Pokemon Go after the new..." id="651" name="Google Shape;6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233488"/>
            <a:ext cx="4762500" cy="267652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8"/>
          <p:cNvSpPr txBox="1"/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</a:t>
            </a:r>
            <a:endParaRPr sz="3000"/>
          </a:p>
        </p:txBody>
      </p:sp>
      <p:sp>
        <p:nvSpPr>
          <p:cNvPr id="657" name="Google Shape;657;p48"/>
          <p:cNvSpPr txBox="1"/>
          <p:nvPr>
            <p:ph idx="2" type="title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658" name="Google Shape;658;p48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659" name="Google Shape;659;p48"/>
            <p:cNvSpPr/>
            <p:nvPr/>
          </p:nvSpPr>
          <p:spPr>
            <a:xfrm>
              <a:off x="8185993" y="219687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5504532" y="4432120"/>
              <a:ext cx="3102092" cy="126184"/>
            </a:xfrm>
            <a:custGeom>
              <a:rect b="b" l="l" r="r" t="t"/>
              <a:pathLst>
                <a:path extrusionOk="0" h="1987" w="48848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1" name="Google Shape;661;p48"/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662" name="Google Shape;662;p48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rect b="b" l="l" r="r" t="t"/>
                <a:pathLst>
                  <a:path extrusionOk="0" h="5428" w="18123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48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rect b="b" l="l" r="r" t="t"/>
                <a:pathLst>
                  <a:path extrusionOk="0" h="29368" w="39237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48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rect b="b" l="l" r="r" t="t"/>
                <a:pathLst>
                  <a:path extrusionOk="0" h="26433" w="39237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48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rect b="b" l="l" r="r" t="t"/>
                <a:pathLst>
                  <a:path extrusionOk="0" h="23193" w="36291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48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rect b="b" l="l" r="r" t="t"/>
                <a:pathLst>
                  <a:path extrusionOk="0" h="22962" w="36061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7" name="Google Shape;667;p48"/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668" name="Google Shape;668;p48"/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669" name="Google Shape;669;p48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rect b="b" l="l" r="r" t="t"/>
                  <a:pathLst>
                    <a:path extrusionOk="0" h="14745" w="15055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48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rect b="b" l="l" r="r" t="t"/>
                  <a:pathLst>
                    <a:path extrusionOk="0" h="12402" w="12627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71" name="Google Shape;671;p48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rect b="b" l="l" r="r" t="t"/>
                <a:pathLst>
                  <a:path extrusionOk="0" h="5082" w="6303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2" name="Google Shape;672;p48"/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673" name="Google Shape;673;p48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rect b="b" l="l" r="r" t="t"/>
                <a:pathLst>
                  <a:path extrusionOk="0" h="14704" w="15016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48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rect b="b" l="l" r="r" t="t"/>
                <a:pathLst>
                  <a:path extrusionOk="0" h="12368" w="12587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48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rect b="b" l="l" r="r" t="t"/>
                <a:pathLst>
                  <a:path extrusionOk="0" h="5060" w="6273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6" name="Google Shape;676;p48"/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677" name="Google Shape;677;p48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rect b="b" l="l" r="r" t="t"/>
                <a:pathLst>
                  <a:path extrusionOk="0" h="13813" w="13812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48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rect b="b" l="l" r="r" t="t"/>
                <a:pathLst>
                  <a:path extrusionOk="0" h="16661" w="16662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48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rect b="b" l="l" r="r" t="t"/>
                <a:pathLst>
                  <a:path extrusionOk="0" h="9566" w="8777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0" name="Google Shape;680;p48"/>
            <p:cNvSpPr/>
            <p:nvPr/>
          </p:nvSpPr>
          <p:spPr>
            <a:xfrm>
              <a:off x="8399355" y="3558815"/>
              <a:ext cx="337021" cy="271928"/>
            </a:xfrm>
            <a:custGeom>
              <a:rect b="b" l="l" r="r" t="t"/>
              <a:pathLst>
                <a:path extrusionOk="0" fill="none" h="4282" w="5307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8"/>
            <p:cNvSpPr/>
            <p:nvPr/>
          </p:nvSpPr>
          <p:spPr>
            <a:xfrm>
              <a:off x="6054669" y="4040401"/>
              <a:ext cx="411957" cy="412274"/>
            </a:xfrm>
            <a:custGeom>
              <a:rect b="b" l="l" r="r" t="t"/>
              <a:pathLst>
                <a:path extrusionOk="0" fill="none" h="6492" w="6487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6379556" y="178092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3" name="Google Shape;683;p48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684" name="Google Shape;684;p48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rect b="b" l="l" r="r" t="t"/>
                <a:pathLst>
                  <a:path extrusionOk="0" h="13767" w="13767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48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rect b="b" l="l" r="r" t="t"/>
                <a:pathLst>
                  <a:path extrusionOk="0" h="16604" w="16615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48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rect b="b" l="l" r="r" t="t"/>
                <a:pathLst>
                  <a:path extrusionOk="0" fill="none" h="6487" w="6492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28575">
                <a:solidFill>
                  <a:schemeClr val="accent4"/>
                </a:solidFill>
                <a:prstDash val="solid"/>
                <a:miter lim="575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7" name="Google Shape;687;p48"/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688" name="Google Shape;688;p48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48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48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691" name="Google Shape;691;p48"/>
          <p:cNvCxnSpPr>
            <a:stCxn id="692" idx="3"/>
          </p:cNvCxnSpPr>
          <p:nvPr/>
        </p:nvCxnSpPr>
        <p:spPr>
          <a:xfrm rot="-5400000">
            <a:off x="3667200" y="2155750"/>
            <a:ext cx="2436300" cy="240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93" name="Google Shape;693;p48"/>
          <p:cNvCxnSpPr/>
          <p:nvPr/>
        </p:nvCxnSpPr>
        <p:spPr>
          <a:xfrm flipH="1" rot="10800000">
            <a:off x="-329025" y="4087775"/>
            <a:ext cx="3096900" cy="913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94" name="Google Shape;694;p48"/>
          <p:cNvCxnSpPr/>
          <p:nvPr/>
        </p:nvCxnSpPr>
        <p:spPr>
          <a:xfrm rot="10800000">
            <a:off x="1247100" y="3494350"/>
            <a:ext cx="35178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406" name="Google Shape;406;p31"/>
          <p:cNvSpPr txBox="1"/>
          <p:nvPr>
            <p:ph idx="5" type="title"/>
          </p:nvPr>
        </p:nvSpPr>
        <p:spPr>
          <a:xfrm>
            <a:off x="1986273" y="1401350"/>
            <a:ext cx="5904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7" name="Google Shape;407;p31"/>
          <p:cNvSpPr txBox="1"/>
          <p:nvPr>
            <p:ph idx="7" type="title"/>
          </p:nvPr>
        </p:nvSpPr>
        <p:spPr>
          <a:xfrm>
            <a:off x="1986273" y="2219667"/>
            <a:ext cx="5904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8" name="Google Shape;408;p31"/>
          <p:cNvSpPr txBox="1"/>
          <p:nvPr>
            <p:ph idx="8" type="title"/>
          </p:nvPr>
        </p:nvSpPr>
        <p:spPr>
          <a:xfrm>
            <a:off x="1986273" y="3856300"/>
            <a:ext cx="5904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9" name="Google Shape;409;p31"/>
          <p:cNvSpPr txBox="1"/>
          <p:nvPr>
            <p:ph idx="6" type="title"/>
          </p:nvPr>
        </p:nvSpPr>
        <p:spPr>
          <a:xfrm>
            <a:off x="1986273" y="3037983"/>
            <a:ext cx="590400" cy="3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0" name="Google Shape;410;p31"/>
          <p:cNvSpPr txBox="1"/>
          <p:nvPr>
            <p:ph idx="9" type="subTitle"/>
          </p:nvPr>
        </p:nvSpPr>
        <p:spPr>
          <a:xfrm>
            <a:off x="2764823" y="1553750"/>
            <a:ext cx="42405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Rationale</a:t>
            </a:r>
            <a:endParaRPr/>
          </a:p>
        </p:txBody>
      </p:sp>
      <p:sp>
        <p:nvSpPr>
          <p:cNvPr id="411" name="Google Shape;411;p31"/>
          <p:cNvSpPr txBox="1"/>
          <p:nvPr>
            <p:ph idx="13" type="subTitle"/>
          </p:nvPr>
        </p:nvSpPr>
        <p:spPr>
          <a:xfrm>
            <a:off x="2764827" y="2372100"/>
            <a:ext cx="42405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</a:t>
            </a:r>
            <a:endParaRPr/>
          </a:p>
        </p:txBody>
      </p:sp>
      <p:sp>
        <p:nvSpPr>
          <p:cNvPr id="412" name="Google Shape;412;p31"/>
          <p:cNvSpPr txBox="1"/>
          <p:nvPr>
            <p:ph idx="14" type="subTitle"/>
          </p:nvPr>
        </p:nvSpPr>
        <p:spPr>
          <a:xfrm>
            <a:off x="2764823" y="3190376"/>
            <a:ext cx="42405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413" name="Google Shape;413;p31"/>
          <p:cNvSpPr txBox="1"/>
          <p:nvPr>
            <p:ph idx="15" type="subTitle"/>
          </p:nvPr>
        </p:nvSpPr>
        <p:spPr>
          <a:xfrm>
            <a:off x="2764827" y="4008701"/>
            <a:ext cx="42405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997425" y="1602925"/>
            <a:ext cx="4227900" cy="19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 11 seconds, tested 10,000 images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Total accuracy = 97.65%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/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Design Rationale</a:t>
            </a:r>
            <a:endParaRPr sz="3000"/>
          </a:p>
        </p:txBody>
      </p:sp>
      <p:sp>
        <p:nvSpPr>
          <p:cNvPr id="419" name="Google Shape;419;p32"/>
          <p:cNvSpPr txBox="1"/>
          <p:nvPr>
            <p:ph idx="2" type="title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20" name="Google Shape;420;p32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21" name="Google Shape;421;p32"/>
            <p:cNvSpPr/>
            <p:nvPr/>
          </p:nvSpPr>
          <p:spPr>
            <a:xfrm>
              <a:off x="8185993" y="219687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5504532" y="4432120"/>
              <a:ext cx="3102092" cy="126184"/>
            </a:xfrm>
            <a:custGeom>
              <a:rect b="b" l="l" r="r" t="t"/>
              <a:pathLst>
                <a:path extrusionOk="0" h="1987" w="48848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3" name="Google Shape;423;p32"/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424" name="Google Shape;424;p32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rect b="b" l="l" r="r" t="t"/>
                <a:pathLst>
                  <a:path extrusionOk="0" h="5428" w="18123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32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rect b="b" l="l" r="r" t="t"/>
                <a:pathLst>
                  <a:path extrusionOk="0" h="29368" w="39237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32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rect b="b" l="l" r="r" t="t"/>
                <a:pathLst>
                  <a:path extrusionOk="0" h="26433" w="39237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32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rect b="b" l="l" r="r" t="t"/>
                <a:pathLst>
                  <a:path extrusionOk="0" h="23193" w="36291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32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rect b="b" l="l" r="r" t="t"/>
                <a:pathLst>
                  <a:path extrusionOk="0" h="22962" w="36061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9" name="Google Shape;429;p32"/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430" name="Google Shape;430;p32"/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31" name="Google Shape;431;p32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rect b="b" l="l" r="r" t="t"/>
                  <a:pathLst>
                    <a:path extrusionOk="0" h="14745" w="15055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32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rect b="b" l="l" r="r" t="t"/>
                  <a:pathLst>
                    <a:path extrusionOk="0" h="12402" w="12627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33" name="Google Shape;433;p32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rect b="b" l="l" r="r" t="t"/>
                <a:pathLst>
                  <a:path extrusionOk="0" h="5082" w="6303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" name="Google Shape;434;p32"/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435" name="Google Shape;435;p32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rect b="b" l="l" r="r" t="t"/>
                <a:pathLst>
                  <a:path extrusionOk="0" h="14704" w="15016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32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rect b="b" l="l" r="r" t="t"/>
                <a:pathLst>
                  <a:path extrusionOk="0" h="12368" w="12587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32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rect b="b" l="l" r="r" t="t"/>
                <a:pathLst>
                  <a:path extrusionOk="0" h="5060" w="6273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8" name="Google Shape;438;p32"/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439" name="Google Shape;439;p32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rect b="b" l="l" r="r" t="t"/>
                <a:pathLst>
                  <a:path extrusionOk="0" h="13813" w="13812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rect b="b" l="l" r="r" t="t"/>
                <a:pathLst>
                  <a:path extrusionOk="0" h="16661" w="16662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rect b="b" l="l" r="r" t="t"/>
                <a:pathLst>
                  <a:path extrusionOk="0" h="9566" w="8777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2" name="Google Shape;442;p32"/>
            <p:cNvSpPr/>
            <p:nvPr/>
          </p:nvSpPr>
          <p:spPr>
            <a:xfrm>
              <a:off x="8399355" y="3558815"/>
              <a:ext cx="337021" cy="271928"/>
            </a:xfrm>
            <a:custGeom>
              <a:rect b="b" l="l" r="r" t="t"/>
              <a:pathLst>
                <a:path extrusionOk="0" fill="none" h="4282" w="5307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6054669" y="4040401"/>
              <a:ext cx="411957" cy="412274"/>
            </a:xfrm>
            <a:custGeom>
              <a:rect b="b" l="l" r="r" t="t"/>
              <a:pathLst>
                <a:path extrusionOk="0" fill="none" h="6492" w="6487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6379556" y="178092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5" name="Google Shape;445;p32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446" name="Google Shape;446;p32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rect b="b" l="l" r="r" t="t"/>
                <a:pathLst>
                  <a:path extrusionOk="0" h="13767" w="13767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2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rect b="b" l="l" r="r" t="t"/>
                <a:pathLst>
                  <a:path extrusionOk="0" h="16604" w="16615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2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rect b="b" l="l" r="r" t="t"/>
                <a:pathLst>
                  <a:path extrusionOk="0" fill="none" h="6487" w="6492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28575">
                <a:solidFill>
                  <a:schemeClr val="accent4"/>
                </a:solidFill>
                <a:prstDash val="solid"/>
                <a:miter lim="575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9" name="Google Shape;449;p32"/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450" name="Google Shape;450;p32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32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2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453" name="Google Shape;453;p32"/>
          <p:cNvCxnSpPr/>
          <p:nvPr/>
        </p:nvCxnSpPr>
        <p:spPr>
          <a:xfrm rot="-5400000">
            <a:off x="3667200" y="2369800"/>
            <a:ext cx="2436300" cy="240900"/>
          </a:xfrm>
          <a:prstGeom prst="bentConnector3">
            <a:avLst>
              <a:gd fmla="val 50564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54" name="Google Shape;454;p32"/>
          <p:cNvCxnSpPr/>
          <p:nvPr/>
        </p:nvCxnSpPr>
        <p:spPr>
          <a:xfrm flipH="1" rot="10800000">
            <a:off x="-329025" y="4087775"/>
            <a:ext cx="3096900" cy="913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55" name="Google Shape;455;p32"/>
          <p:cNvCxnSpPr/>
          <p:nvPr/>
        </p:nvCxnSpPr>
        <p:spPr>
          <a:xfrm rot="10800000">
            <a:off x="980400" y="3708400"/>
            <a:ext cx="3784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Rationale - Model</a:t>
            </a:r>
            <a:endParaRPr/>
          </a:p>
        </p:txBody>
      </p:sp>
      <p:sp>
        <p:nvSpPr>
          <p:cNvPr id="461" name="Google Shape;461;p33"/>
          <p:cNvSpPr txBox="1"/>
          <p:nvPr>
            <p:ph idx="2" type="subTitle"/>
          </p:nvPr>
        </p:nvSpPr>
        <p:spPr>
          <a:xfrm>
            <a:off x="859250" y="1389125"/>
            <a:ext cx="3318600" cy="27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MNIST data set: 28x28 images of handwritten digits 0-9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Use a convolutional neural network (CNN)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Convolutional, pooling, fully connected, normalization, and dropout layers</a:t>
            </a:r>
            <a:endParaRPr sz="1800"/>
          </a:p>
        </p:txBody>
      </p:sp>
      <p:pic>
        <p:nvPicPr>
          <p:cNvPr id="462" name="Google Shape;4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75" y="1297900"/>
            <a:ext cx="3471076" cy="25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4"/>
          <p:cNvSpPr txBox="1"/>
          <p:nvPr>
            <p:ph type="title"/>
          </p:nvPr>
        </p:nvSpPr>
        <p:spPr>
          <a:xfrm>
            <a:off x="720000" y="445025"/>
            <a:ext cx="779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Rationale - Training/Evaluation</a:t>
            </a:r>
            <a:endParaRPr/>
          </a:p>
        </p:txBody>
      </p:sp>
      <p:sp>
        <p:nvSpPr>
          <p:cNvPr id="468" name="Google Shape;468;p34"/>
          <p:cNvSpPr txBox="1"/>
          <p:nvPr/>
        </p:nvSpPr>
        <p:spPr>
          <a:xfrm>
            <a:off x="415200" y="1092450"/>
            <a:ext cx="3807600" cy="3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Cross Entropy Loss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 probabilities to compare accuracy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 fails = High Loss Model succeeds = Low loss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SGD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Handles big dataset well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Prevents overfitting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○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Has momentum parameter to smoothen out training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9" name="Google Shape;4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100" y="1017724"/>
            <a:ext cx="2937100" cy="193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800" y="3280575"/>
            <a:ext cx="4689375" cy="12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/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Layers</a:t>
            </a:r>
            <a:endParaRPr sz="3000"/>
          </a:p>
        </p:txBody>
      </p:sp>
      <p:sp>
        <p:nvSpPr>
          <p:cNvPr id="476" name="Google Shape;476;p35"/>
          <p:cNvSpPr txBox="1"/>
          <p:nvPr>
            <p:ph idx="2" type="title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477" name="Google Shape;477;p35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78" name="Google Shape;478;p35"/>
            <p:cNvSpPr/>
            <p:nvPr/>
          </p:nvSpPr>
          <p:spPr>
            <a:xfrm>
              <a:off x="8185993" y="219687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5504532" y="4432120"/>
              <a:ext cx="3102092" cy="126184"/>
            </a:xfrm>
            <a:custGeom>
              <a:rect b="b" l="l" r="r" t="t"/>
              <a:pathLst>
                <a:path extrusionOk="0" h="1987" w="48848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0" name="Google Shape;480;p35"/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481" name="Google Shape;481;p35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rect b="b" l="l" r="r" t="t"/>
                <a:pathLst>
                  <a:path extrusionOk="0" h="5428" w="18123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5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rect b="b" l="l" r="r" t="t"/>
                <a:pathLst>
                  <a:path extrusionOk="0" h="29368" w="39237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5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rect b="b" l="l" r="r" t="t"/>
                <a:pathLst>
                  <a:path extrusionOk="0" h="26433" w="39237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5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rect b="b" l="l" r="r" t="t"/>
                <a:pathLst>
                  <a:path extrusionOk="0" h="23193" w="36291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5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rect b="b" l="l" r="r" t="t"/>
                <a:pathLst>
                  <a:path extrusionOk="0" h="22962" w="36061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6" name="Google Shape;486;p35"/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487" name="Google Shape;487;p35"/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88" name="Google Shape;488;p35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rect b="b" l="l" r="r" t="t"/>
                  <a:pathLst>
                    <a:path extrusionOk="0" h="14745" w="15055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35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rect b="b" l="l" r="r" t="t"/>
                  <a:pathLst>
                    <a:path extrusionOk="0" h="12402" w="12627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90" name="Google Shape;490;p35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rect b="b" l="l" r="r" t="t"/>
                <a:pathLst>
                  <a:path extrusionOk="0" h="5082" w="6303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1" name="Google Shape;491;p35"/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492" name="Google Shape;492;p35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rect b="b" l="l" r="r" t="t"/>
                <a:pathLst>
                  <a:path extrusionOk="0" h="14704" w="15016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5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rect b="b" l="l" r="r" t="t"/>
                <a:pathLst>
                  <a:path extrusionOk="0" h="12368" w="12587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5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rect b="b" l="l" r="r" t="t"/>
                <a:pathLst>
                  <a:path extrusionOk="0" h="5060" w="6273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5" name="Google Shape;495;p35"/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496" name="Google Shape;496;p35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rect b="b" l="l" r="r" t="t"/>
                <a:pathLst>
                  <a:path extrusionOk="0" h="13813" w="13812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5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rect b="b" l="l" r="r" t="t"/>
                <a:pathLst>
                  <a:path extrusionOk="0" h="16661" w="16662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5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rect b="b" l="l" r="r" t="t"/>
                <a:pathLst>
                  <a:path extrusionOk="0" h="9566" w="8777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9" name="Google Shape;499;p35"/>
            <p:cNvSpPr/>
            <p:nvPr/>
          </p:nvSpPr>
          <p:spPr>
            <a:xfrm>
              <a:off x="8399355" y="3558815"/>
              <a:ext cx="337021" cy="271928"/>
            </a:xfrm>
            <a:custGeom>
              <a:rect b="b" l="l" r="r" t="t"/>
              <a:pathLst>
                <a:path extrusionOk="0" fill="none" h="4282" w="5307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6054669" y="4040401"/>
              <a:ext cx="411957" cy="412274"/>
            </a:xfrm>
            <a:custGeom>
              <a:rect b="b" l="l" r="r" t="t"/>
              <a:pathLst>
                <a:path extrusionOk="0" fill="none" h="6492" w="6487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6379556" y="1780922"/>
              <a:ext cx="412338" cy="411893"/>
            </a:xfrm>
            <a:custGeom>
              <a:rect b="b" l="l" r="r" t="t"/>
              <a:pathLst>
                <a:path extrusionOk="0" fill="none" h="6486" w="6493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cap="flat" cmpd="sng" w="19050">
              <a:solidFill>
                <a:schemeClr val="lt2"/>
              </a:solidFill>
              <a:prstDash val="solid"/>
              <a:miter lim="57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2" name="Google Shape;502;p35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503" name="Google Shape;503;p35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rect b="b" l="l" r="r" t="t"/>
                <a:pathLst>
                  <a:path extrusionOk="0" h="13767" w="13767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35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rect b="b" l="l" r="r" t="t"/>
                <a:pathLst>
                  <a:path extrusionOk="0" h="16604" w="16615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5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rect b="b" l="l" r="r" t="t"/>
                <a:pathLst>
                  <a:path extrusionOk="0" fill="none" h="6487" w="6492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28575">
                <a:solidFill>
                  <a:schemeClr val="accent4"/>
                </a:solidFill>
                <a:prstDash val="solid"/>
                <a:miter lim="575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" name="Google Shape;506;p35"/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507" name="Google Shape;507;p35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5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5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rect b="b" l="l" r="r" t="t"/>
                <a:pathLst>
                  <a:path extrusionOk="0" h="6648" w="6648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510" name="Google Shape;510;p35"/>
          <p:cNvCxnSpPr>
            <a:stCxn id="511" idx="3"/>
          </p:cNvCxnSpPr>
          <p:nvPr/>
        </p:nvCxnSpPr>
        <p:spPr>
          <a:xfrm rot="-5400000">
            <a:off x="3667200" y="2155750"/>
            <a:ext cx="2436300" cy="240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12" name="Google Shape;512;p35"/>
          <p:cNvCxnSpPr/>
          <p:nvPr/>
        </p:nvCxnSpPr>
        <p:spPr>
          <a:xfrm flipH="1" rot="10800000">
            <a:off x="-329025" y="4087775"/>
            <a:ext cx="3096900" cy="913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13" name="Google Shape;513;p35"/>
          <p:cNvCxnSpPr/>
          <p:nvPr/>
        </p:nvCxnSpPr>
        <p:spPr>
          <a:xfrm rot="10800000">
            <a:off x="727500" y="3494350"/>
            <a:ext cx="4029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- Convolutional Layers</a:t>
            </a:r>
            <a:endParaRPr/>
          </a:p>
        </p:txBody>
      </p:sp>
      <p:sp>
        <p:nvSpPr>
          <p:cNvPr id="519" name="Google Shape;519;p36"/>
          <p:cNvSpPr txBox="1"/>
          <p:nvPr>
            <p:ph idx="2" type="subTitle"/>
          </p:nvPr>
        </p:nvSpPr>
        <p:spPr>
          <a:xfrm>
            <a:off x="997425" y="1602925"/>
            <a:ext cx="3714300" cy="19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Main part of a CNN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Uses filters on the image/data to extract features such as edges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parameters of nn.Conv2d include…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Kernel size, stride, padding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total, used 2 convolutional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275" y="1462267"/>
            <a:ext cx="3714300" cy="2711583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- BatchNorm, Pooling Layers</a:t>
            </a:r>
            <a:endParaRPr/>
          </a:p>
        </p:txBody>
      </p:sp>
      <p:sp>
        <p:nvSpPr>
          <p:cNvPr id="526" name="Google Shape;526;p37"/>
          <p:cNvSpPr txBox="1"/>
          <p:nvPr>
            <p:ph idx="2" type="subTitle"/>
          </p:nvPr>
        </p:nvSpPr>
        <p:spPr>
          <a:xfrm>
            <a:off x="997425" y="1602925"/>
            <a:ext cx="3318600" cy="19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BatchNorm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Normalizes all feature values are on the same scale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Allows for smoother optimization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Reduces layer size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Used max pooling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Keeps </a:t>
            </a:r>
            <a:r>
              <a:rPr lang="en"/>
              <a:t>only the most prominent features</a:t>
            </a:r>
            <a:endParaRPr/>
          </a:p>
        </p:txBody>
      </p:sp>
      <p:pic>
        <p:nvPicPr>
          <p:cNvPr id="527" name="Google Shape;5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750" y="3127725"/>
            <a:ext cx="2989374" cy="124755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8" name="Google Shape;528;p37"/>
          <p:cNvSpPr/>
          <p:nvPr/>
        </p:nvSpPr>
        <p:spPr>
          <a:xfrm>
            <a:off x="5447275" y="3181875"/>
            <a:ext cx="273000" cy="273000"/>
          </a:xfrm>
          <a:prstGeom prst="rect">
            <a:avLst/>
          </a:prstGeom>
          <a:solidFill>
            <a:srgbClr val="FC4646">
              <a:alpha val="43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9" name="Google Shape;529;p37"/>
          <p:cNvSpPr/>
          <p:nvPr/>
        </p:nvSpPr>
        <p:spPr>
          <a:xfrm>
            <a:off x="5737675" y="3181875"/>
            <a:ext cx="273000" cy="273000"/>
          </a:xfrm>
          <a:prstGeom prst="rect">
            <a:avLst/>
          </a:prstGeom>
          <a:solidFill>
            <a:srgbClr val="FFD500">
              <a:alpha val="43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0" name="Google Shape;530;p37"/>
          <p:cNvSpPr/>
          <p:nvPr/>
        </p:nvSpPr>
        <p:spPr>
          <a:xfrm>
            <a:off x="5156875" y="4030150"/>
            <a:ext cx="273000" cy="273000"/>
          </a:xfrm>
          <a:prstGeom prst="rect">
            <a:avLst/>
          </a:prstGeom>
          <a:solidFill>
            <a:srgbClr val="0089FC">
              <a:alpha val="43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37"/>
          <p:cNvSpPr/>
          <p:nvPr/>
        </p:nvSpPr>
        <p:spPr>
          <a:xfrm>
            <a:off x="5737675" y="3745525"/>
            <a:ext cx="273000" cy="273000"/>
          </a:xfrm>
          <a:prstGeom prst="rect">
            <a:avLst/>
          </a:prstGeom>
          <a:solidFill>
            <a:srgbClr val="00FC20">
              <a:alpha val="43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- Activation, Dropout Layers</a:t>
            </a:r>
            <a:endParaRPr/>
          </a:p>
        </p:txBody>
      </p:sp>
      <p:sp>
        <p:nvSpPr>
          <p:cNvPr id="537" name="Google Shape;537;p38"/>
          <p:cNvSpPr txBox="1"/>
          <p:nvPr>
            <p:ph idx="2" type="subTitle"/>
          </p:nvPr>
        </p:nvSpPr>
        <p:spPr>
          <a:xfrm>
            <a:off x="997425" y="1602925"/>
            <a:ext cx="3318600" cy="19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ReLU: Rectified Linear Unit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Keeps positive values, set negative to zero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Gets rid of bad input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Prevents overfitting</a:t>
            </a:r>
            <a:endParaRPr/>
          </a:p>
        </p:txBody>
      </p:sp>
      <p:pic>
        <p:nvPicPr>
          <p:cNvPr id="538" name="Google Shape;5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100" y="1331050"/>
            <a:ext cx="1569651" cy="153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075" y="1328950"/>
            <a:ext cx="1569650" cy="15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8425" y="3051000"/>
            <a:ext cx="3330022" cy="19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